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bookmarkIdSeed="3">
  <p:sldMasterIdLst>
    <p:sldMasterId id="2147483660" r:id="rId1"/>
  </p:sldMasterIdLst>
  <p:sldIdLst>
    <p:sldId id="257" r:id="rId2"/>
    <p:sldId id="264" r:id="rId3"/>
    <p:sldId id="265" r:id="rId4"/>
    <p:sldId id="266" r:id="rId5"/>
    <p:sldId id="267" r:id="rId6"/>
    <p:sldId id="268" r:id="rId7"/>
    <p:sldId id="270" r:id="rId8"/>
    <p:sldId id="269" r:id="rId9"/>
    <p:sldId id="263" r:id="rId10"/>
    <p:sldId id="258" r:id="rId11"/>
    <p:sldId id="385" r:id="rId12"/>
    <p:sldId id="395" r:id="rId13"/>
    <p:sldId id="259" r:id="rId14"/>
    <p:sldId id="260" r:id="rId15"/>
    <p:sldId id="261" r:id="rId16"/>
    <p:sldId id="262"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9" r:id="rId32"/>
    <p:sldId id="285" r:id="rId33"/>
    <p:sldId id="290" r:id="rId34"/>
    <p:sldId id="286" r:id="rId35"/>
    <p:sldId id="365" r:id="rId36"/>
    <p:sldId id="364" r:id="rId37"/>
    <p:sldId id="287" r:id="rId38"/>
    <p:sldId id="288" r:id="rId39"/>
    <p:sldId id="291" r:id="rId40"/>
    <p:sldId id="292" r:id="rId41"/>
    <p:sldId id="293" r:id="rId42"/>
    <p:sldId id="296" r:id="rId43"/>
    <p:sldId id="294" r:id="rId44"/>
    <p:sldId id="295" r:id="rId45"/>
    <p:sldId id="380" r:id="rId46"/>
    <p:sldId id="381" r:id="rId47"/>
    <p:sldId id="299" r:id="rId48"/>
    <p:sldId id="300" r:id="rId49"/>
    <p:sldId id="301" r:id="rId50"/>
    <p:sldId id="298" r:id="rId51"/>
    <p:sldId id="302" r:id="rId52"/>
    <p:sldId id="303" r:id="rId53"/>
    <p:sldId id="315" r:id="rId54"/>
    <p:sldId id="304" r:id="rId55"/>
    <p:sldId id="305" r:id="rId56"/>
    <p:sldId id="306" r:id="rId57"/>
    <p:sldId id="307" r:id="rId58"/>
    <p:sldId id="386" r:id="rId59"/>
    <p:sldId id="387" r:id="rId60"/>
    <p:sldId id="308" r:id="rId61"/>
    <p:sldId id="309" r:id="rId62"/>
    <p:sldId id="310" r:id="rId63"/>
    <p:sldId id="311" r:id="rId64"/>
    <p:sldId id="312" r:id="rId65"/>
    <p:sldId id="314" r:id="rId66"/>
    <p:sldId id="320" r:id="rId67"/>
    <p:sldId id="321" r:id="rId68"/>
    <p:sldId id="382" r:id="rId69"/>
    <p:sldId id="322" r:id="rId70"/>
    <p:sldId id="323" r:id="rId71"/>
    <p:sldId id="324" r:id="rId72"/>
    <p:sldId id="391" r:id="rId73"/>
    <p:sldId id="325" r:id="rId74"/>
    <p:sldId id="394" r:id="rId75"/>
    <p:sldId id="326" r:id="rId76"/>
    <p:sldId id="327" r:id="rId77"/>
    <p:sldId id="328" r:id="rId78"/>
    <p:sldId id="331" r:id="rId79"/>
    <p:sldId id="329" r:id="rId80"/>
    <p:sldId id="370" r:id="rId81"/>
    <p:sldId id="371" r:id="rId82"/>
    <p:sldId id="330" r:id="rId83"/>
    <p:sldId id="332" r:id="rId84"/>
    <p:sldId id="334" r:id="rId85"/>
    <p:sldId id="335" r:id="rId86"/>
    <p:sldId id="336" r:id="rId87"/>
    <p:sldId id="333" r:id="rId88"/>
    <p:sldId id="337" r:id="rId89"/>
    <p:sldId id="341" r:id="rId90"/>
    <p:sldId id="339" r:id="rId91"/>
    <p:sldId id="390" r:id="rId92"/>
    <p:sldId id="344" r:id="rId93"/>
    <p:sldId id="345" r:id="rId94"/>
    <p:sldId id="340" r:id="rId95"/>
    <p:sldId id="346" r:id="rId96"/>
    <p:sldId id="316" r:id="rId97"/>
    <p:sldId id="313" r:id="rId98"/>
    <p:sldId id="317" r:id="rId99"/>
    <p:sldId id="318" r:id="rId100"/>
    <p:sldId id="319" r:id="rId101"/>
    <p:sldId id="347" r:id="rId102"/>
    <p:sldId id="348" r:id="rId103"/>
    <p:sldId id="357" r:id="rId104"/>
    <p:sldId id="358" r:id="rId105"/>
    <p:sldId id="356" r:id="rId106"/>
    <p:sldId id="349" r:id="rId107"/>
    <p:sldId id="350" r:id="rId108"/>
    <p:sldId id="367" r:id="rId109"/>
    <p:sldId id="355" r:id="rId110"/>
    <p:sldId id="353" r:id="rId111"/>
    <p:sldId id="354" r:id="rId112"/>
    <p:sldId id="373" r:id="rId113"/>
    <p:sldId id="359" r:id="rId114"/>
    <p:sldId id="360" r:id="rId115"/>
    <p:sldId id="369" r:id="rId116"/>
    <p:sldId id="372" r:id="rId117"/>
    <p:sldId id="396" r:id="rId118"/>
    <p:sldId id="399" r:id="rId119"/>
    <p:sldId id="397" r:id="rId120"/>
    <p:sldId id="400" r:id="rId121"/>
    <p:sldId id="401" r:id="rId122"/>
    <p:sldId id="402" r:id="rId123"/>
    <p:sldId id="404" r:id="rId124"/>
    <p:sldId id="398" r:id="rId125"/>
    <p:sldId id="403" r:id="rId126"/>
    <p:sldId id="405" r:id="rId127"/>
    <p:sldId id="406" r:id="rId128"/>
    <p:sldId id="407" r:id="rId129"/>
    <p:sldId id="408" r:id="rId130"/>
    <p:sldId id="375" r:id="rId131"/>
    <p:sldId id="376" r:id="rId132"/>
    <p:sldId id="388" r:id="rId133"/>
    <p:sldId id="393" r:id="rId134"/>
    <p:sldId id="389" r:id="rId135"/>
    <p:sldId id="361" r:id="rId136"/>
    <p:sldId id="362" r:id="rId137"/>
    <p:sldId id="363" r:id="rId138"/>
    <p:sldId id="378" r:id="rId139"/>
    <p:sldId id="383" r:id="rId140"/>
    <p:sldId id="384" r:id="rId141"/>
  </p:sldIdLst>
  <p:sldSz cx="9144000" cy="6858000" type="screen4x3"/>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FF258D"/>
    <a:srgbClr val="FFCCCC"/>
    <a:srgbClr val="F6BDC8"/>
    <a:srgbClr val="E2006C"/>
    <a:srgbClr val="FF5EAA"/>
    <a:srgbClr val="644C2E"/>
    <a:srgbClr val="574228"/>
    <a:srgbClr val="DBB2BF"/>
    <a:srgbClr val="DFA5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973" autoAdjust="0"/>
    <p:restoredTop sz="94660"/>
  </p:normalViewPr>
  <p:slideViewPr>
    <p:cSldViewPr snapToGrid="0">
      <p:cViewPr varScale="1">
        <p:scale>
          <a:sx n="85" d="100"/>
          <a:sy n="85" d="100"/>
        </p:scale>
        <p:origin x="384" y="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55D28CE-81EE-4B97-817F-075CDFAE5EC2}" type="datetimeFigureOut">
              <a:rPr lang="ar-EG" smtClean="0"/>
              <a:t>13/01/1436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42C94C9-ADCD-486F-800E-E4361760008A}" type="slidenum">
              <a:rPr lang="ar-EG" smtClean="0"/>
              <a:t>‹#›</a:t>
            </a:fld>
            <a:endParaRPr lang="ar-EG"/>
          </a:p>
        </p:txBody>
      </p:sp>
    </p:spTree>
    <p:extLst>
      <p:ext uri="{BB962C8B-B14F-4D97-AF65-F5344CB8AC3E}">
        <p14:creationId xmlns:p14="http://schemas.microsoft.com/office/powerpoint/2010/main" val="1871966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55D28CE-81EE-4B97-817F-075CDFAE5EC2}" type="datetimeFigureOut">
              <a:rPr lang="ar-EG" smtClean="0"/>
              <a:t>13/01/1436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42C94C9-ADCD-486F-800E-E4361760008A}" type="slidenum">
              <a:rPr lang="ar-EG" smtClean="0"/>
              <a:t>‹#›</a:t>
            </a:fld>
            <a:endParaRPr lang="ar-EG"/>
          </a:p>
        </p:txBody>
      </p:sp>
    </p:spTree>
    <p:extLst>
      <p:ext uri="{BB962C8B-B14F-4D97-AF65-F5344CB8AC3E}">
        <p14:creationId xmlns:p14="http://schemas.microsoft.com/office/powerpoint/2010/main" val="3275336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55D28CE-81EE-4B97-817F-075CDFAE5EC2}" type="datetimeFigureOut">
              <a:rPr lang="ar-EG" smtClean="0"/>
              <a:t>13/01/1436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42C94C9-ADCD-486F-800E-E4361760008A}" type="slidenum">
              <a:rPr lang="ar-EG" smtClean="0"/>
              <a:t>‹#›</a:t>
            </a:fld>
            <a:endParaRPr lang="ar-EG"/>
          </a:p>
        </p:txBody>
      </p:sp>
    </p:spTree>
    <p:extLst>
      <p:ext uri="{BB962C8B-B14F-4D97-AF65-F5344CB8AC3E}">
        <p14:creationId xmlns:p14="http://schemas.microsoft.com/office/powerpoint/2010/main" val="3127572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55D28CE-81EE-4B97-817F-075CDFAE5EC2}" type="datetimeFigureOut">
              <a:rPr lang="ar-EG" smtClean="0"/>
              <a:t>13/01/1436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42C94C9-ADCD-486F-800E-E4361760008A}" type="slidenum">
              <a:rPr lang="ar-EG" smtClean="0"/>
              <a:t>‹#›</a:t>
            </a:fld>
            <a:endParaRPr lang="ar-EG"/>
          </a:p>
        </p:txBody>
      </p:sp>
    </p:spTree>
    <p:extLst>
      <p:ext uri="{BB962C8B-B14F-4D97-AF65-F5344CB8AC3E}">
        <p14:creationId xmlns:p14="http://schemas.microsoft.com/office/powerpoint/2010/main" val="3269397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5D28CE-81EE-4B97-817F-075CDFAE5EC2}" type="datetimeFigureOut">
              <a:rPr lang="ar-EG" smtClean="0"/>
              <a:t>13/01/1436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42C94C9-ADCD-486F-800E-E4361760008A}" type="slidenum">
              <a:rPr lang="ar-EG" smtClean="0"/>
              <a:t>‹#›</a:t>
            </a:fld>
            <a:endParaRPr lang="ar-EG"/>
          </a:p>
        </p:txBody>
      </p:sp>
    </p:spTree>
    <p:extLst>
      <p:ext uri="{BB962C8B-B14F-4D97-AF65-F5344CB8AC3E}">
        <p14:creationId xmlns:p14="http://schemas.microsoft.com/office/powerpoint/2010/main" val="3407630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55D28CE-81EE-4B97-817F-075CDFAE5EC2}" type="datetimeFigureOut">
              <a:rPr lang="ar-EG" smtClean="0"/>
              <a:t>13/01/1436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642C94C9-ADCD-486F-800E-E4361760008A}" type="slidenum">
              <a:rPr lang="ar-EG" smtClean="0"/>
              <a:t>‹#›</a:t>
            </a:fld>
            <a:endParaRPr lang="ar-EG"/>
          </a:p>
        </p:txBody>
      </p:sp>
    </p:spTree>
    <p:extLst>
      <p:ext uri="{BB962C8B-B14F-4D97-AF65-F5344CB8AC3E}">
        <p14:creationId xmlns:p14="http://schemas.microsoft.com/office/powerpoint/2010/main" val="712975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55D28CE-81EE-4B97-817F-075CDFAE5EC2}" type="datetimeFigureOut">
              <a:rPr lang="ar-EG" smtClean="0"/>
              <a:t>13/01/1436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642C94C9-ADCD-486F-800E-E4361760008A}" type="slidenum">
              <a:rPr lang="ar-EG" smtClean="0"/>
              <a:t>‹#›</a:t>
            </a:fld>
            <a:endParaRPr lang="ar-EG"/>
          </a:p>
        </p:txBody>
      </p:sp>
    </p:spTree>
    <p:extLst>
      <p:ext uri="{BB962C8B-B14F-4D97-AF65-F5344CB8AC3E}">
        <p14:creationId xmlns:p14="http://schemas.microsoft.com/office/powerpoint/2010/main" val="391156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55D28CE-81EE-4B97-817F-075CDFAE5EC2}" type="datetimeFigureOut">
              <a:rPr lang="ar-EG" smtClean="0"/>
              <a:t>13/01/1436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642C94C9-ADCD-486F-800E-E4361760008A}" type="slidenum">
              <a:rPr lang="ar-EG" smtClean="0"/>
              <a:t>‹#›</a:t>
            </a:fld>
            <a:endParaRPr lang="ar-EG"/>
          </a:p>
        </p:txBody>
      </p:sp>
    </p:spTree>
    <p:extLst>
      <p:ext uri="{BB962C8B-B14F-4D97-AF65-F5344CB8AC3E}">
        <p14:creationId xmlns:p14="http://schemas.microsoft.com/office/powerpoint/2010/main" val="386815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5D28CE-81EE-4B97-817F-075CDFAE5EC2}" type="datetimeFigureOut">
              <a:rPr lang="ar-EG" smtClean="0"/>
              <a:t>13/01/1436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642C94C9-ADCD-486F-800E-E4361760008A}" type="slidenum">
              <a:rPr lang="ar-EG" smtClean="0"/>
              <a:t>‹#›</a:t>
            </a:fld>
            <a:endParaRPr lang="ar-EG"/>
          </a:p>
        </p:txBody>
      </p:sp>
    </p:spTree>
    <p:extLst>
      <p:ext uri="{BB962C8B-B14F-4D97-AF65-F5344CB8AC3E}">
        <p14:creationId xmlns:p14="http://schemas.microsoft.com/office/powerpoint/2010/main" val="2172103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5D28CE-81EE-4B97-817F-075CDFAE5EC2}" type="datetimeFigureOut">
              <a:rPr lang="ar-EG" smtClean="0"/>
              <a:t>13/01/1436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642C94C9-ADCD-486F-800E-E4361760008A}" type="slidenum">
              <a:rPr lang="ar-EG" smtClean="0"/>
              <a:t>‹#›</a:t>
            </a:fld>
            <a:endParaRPr lang="ar-EG"/>
          </a:p>
        </p:txBody>
      </p:sp>
    </p:spTree>
    <p:extLst>
      <p:ext uri="{BB962C8B-B14F-4D97-AF65-F5344CB8AC3E}">
        <p14:creationId xmlns:p14="http://schemas.microsoft.com/office/powerpoint/2010/main" val="2418199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5D28CE-81EE-4B97-817F-075CDFAE5EC2}" type="datetimeFigureOut">
              <a:rPr lang="ar-EG" smtClean="0"/>
              <a:t>13/01/1436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642C94C9-ADCD-486F-800E-E4361760008A}" type="slidenum">
              <a:rPr lang="ar-EG" smtClean="0"/>
              <a:t>‹#›</a:t>
            </a:fld>
            <a:endParaRPr lang="ar-EG"/>
          </a:p>
        </p:txBody>
      </p:sp>
    </p:spTree>
    <p:extLst>
      <p:ext uri="{BB962C8B-B14F-4D97-AF65-F5344CB8AC3E}">
        <p14:creationId xmlns:p14="http://schemas.microsoft.com/office/powerpoint/2010/main" val="3875618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5D28CE-81EE-4B97-817F-075CDFAE5EC2}" type="datetimeFigureOut">
              <a:rPr lang="ar-EG" smtClean="0"/>
              <a:t>13/01/1436</a:t>
            </a:fld>
            <a:endParaRPr lang="ar-EG"/>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2C94C9-ADCD-486F-800E-E4361760008A}" type="slidenum">
              <a:rPr lang="ar-EG" smtClean="0"/>
              <a:t>‹#›</a:t>
            </a:fld>
            <a:endParaRPr lang="ar-EG"/>
          </a:p>
        </p:txBody>
      </p:sp>
    </p:spTree>
    <p:extLst>
      <p:ext uri="{BB962C8B-B14F-4D97-AF65-F5344CB8AC3E}">
        <p14:creationId xmlns:p14="http://schemas.microsoft.com/office/powerpoint/2010/main" val="38607637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3065"/>
            <a:ext cx="9144000" cy="5576552"/>
          </a:xfrm>
          <a:prstGeom prst="rect">
            <a:avLst/>
          </a:prstGeom>
        </p:spPr>
      </p:pic>
      <p:sp>
        <p:nvSpPr>
          <p:cNvPr id="3" name="Content Placeholder 2"/>
          <p:cNvSpPr>
            <a:spLocks noGrp="1"/>
          </p:cNvSpPr>
          <p:nvPr>
            <p:ph idx="1"/>
          </p:nvPr>
        </p:nvSpPr>
        <p:spPr>
          <a:xfrm>
            <a:off x="-916815" y="2830177"/>
            <a:ext cx="7886700" cy="4351338"/>
          </a:xfrm>
        </p:spPr>
        <p:txBody>
          <a:bodyPr>
            <a:normAutofit/>
          </a:bodyPr>
          <a:lstStyle/>
          <a:p>
            <a:pPr marL="0" indent="0">
              <a:buNone/>
            </a:pPr>
            <a:r>
              <a:rPr lang="ar-EG" sz="4000" b="1" dirty="0">
                <a:solidFill>
                  <a:schemeClr val="accent5">
                    <a:lumMod val="75000"/>
                  </a:schemeClr>
                </a:solidFill>
                <a:latin typeface="Andalus" panose="02020603050405020304" pitchFamily="18" charset="-78"/>
                <a:cs typeface="Andalus" panose="02020603050405020304" pitchFamily="18" charset="-78"/>
              </a:rPr>
              <a:t>إلهي وخلاقي وحرزي </a:t>
            </a:r>
            <a:r>
              <a:rPr lang="ar-EG" sz="4000" b="1" dirty="0" smtClean="0">
                <a:solidFill>
                  <a:schemeClr val="accent5">
                    <a:lumMod val="75000"/>
                  </a:schemeClr>
                </a:solidFill>
                <a:latin typeface="Andalus" panose="02020603050405020304" pitchFamily="18" charset="-78"/>
                <a:cs typeface="Andalus" panose="02020603050405020304" pitchFamily="18" charset="-78"/>
              </a:rPr>
              <a:t>وموئلي.. </a:t>
            </a:r>
          </a:p>
          <a:p>
            <a:pPr marL="0" indent="0">
              <a:buNone/>
            </a:pPr>
            <a:r>
              <a:rPr lang="ar-EG" sz="4000" b="1" dirty="0" smtClean="0">
                <a:solidFill>
                  <a:schemeClr val="accent5">
                    <a:lumMod val="75000"/>
                  </a:schemeClr>
                </a:solidFill>
                <a:latin typeface="Andalus" panose="02020603050405020304" pitchFamily="18" charset="-78"/>
                <a:cs typeface="Andalus" panose="02020603050405020304" pitchFamily="18" charset="-78"/>
              </a:rPr>
              <a:t>إليك </a:t>
            </a:r>
            <a:r>
              <a:rPr lang="ar-EG" sz="4000" b="1" dirty="0">
                <a:solidFill>
                  <a:schemeClr val="accent5">
                    <a:lumMod val="75000"/>
                  </a:schemeClr>
                </a:solidFill>
                <a:latin typeface="Andalus" panose="02020603050405020304" pitchFamily="18" charset="-78"/>
                <a:cs typeface="Andalus" panose="02020603050405020304" pitchFamily="18" charset="-78"/>
              </a:rPr>
              <a:t>لدى الإعسار واليسر </a:t>
            </a:r>
            <a:r>
              <a:rPr lang="ar-EG" sz="4000" b="1" dirty="0" smtClean="0">
                <a:solidFill>
                  <a:schemeClr val="accent5">
                    <a:lumMod val="75000"/>
                  </a:schemeClr>
                </a:solidFill>
                <a:latin typeface="Andalus" panose="02020603050405020304" pitchFamily="18" charset="-78"/>
                <a:cs typeface="Andalus" panose="02020603050405020304" pitchFamily="18" charset="-78"/>
              </a:rPr>
              <a:t>أفزع..</a:t>
            </a:r>
            <a:endParaRPr lang="ar-EG" sz="4000" b="1" dirty="0">
              <a:solidFill>
                <a:schemeClr val="accent5">
                  <a:lumMod val="75000"/>
                </a:schemeClr>
              </a:solidFill>
              <a:latin typeface="Andalus" panose="02020603050405020304" pitchFamily="18" charset="-78"/>
              <a:cs typeface="Andalus" panose="02020603050405020304" pitchFamily="18" charset="-78"/>
            </a:endParaRPr>
          </a:p>
        </p:txBody>
      </p:sp>
      <p:pic>
        <p:nvPicPr>
          <p:cNvPr id="1026"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839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1250"/>
                                        <p:tgtEl>
                                          <p:spTgt spid="5"/>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ircle(out)">
                                      <p:cBhvr>
                                        <p:cTn id="10" dur="1250"/>
                                        <p:tgtEl>
                                          <p:spTgt spid="3">
                                            <p:txEl>
                                              <p:pRg st="0" end="0"/>
                                            </p:txEl>
                                          </p:spTgt>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out)">
                                      <p:cBhvr>
                                        <p:cTn id="13" dur="12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13" y="2055901"/>
            <a:ext cx="7886700" cy="4351338"/>
          </a:xfrm>
        </p:spPr>
        <p:txBody>
          <a:bodyPr>
            <a:normAutofit/>
          </a:bodyPr>
          <a:lstStyle/>
          <a:p>
            <a:pPr marL="0" indent="0" algn="ctr">
              <a:buNone/>
            </a:pPr>
            <a:r>
              <a:rPr lang="ar-SA" sz="4400" b="1" u="sng" dirty="0" smtClean="0">
                <a:solidFill>
                  <a:srgbClr val="FF0066"/>
                </a:solidFill>
                <a:effectLst>
                  <a:outerShdw blurRad="38100" dist="38100" dir="2700000" algn="tl">
                    <a:srgbClr val="000000">
                      <a:alpha val="43137"/>
                    </a:srgbClr>
                  </a:outerShdw>
                </a:effectLst>
              </a:rPr>
              <a:t>قال تعالى</a:t>
            </a:r>
            <a:r>
              <a:rPr lang="en-US" sz="4400" b="1" u="sng" dirty="0" smtClean="0">
                <a:solidFill>
                  <a:srgbClr val="FF0066"/>
                </a:solidFill>
                <a:effectLst>
                  <a:outerShdw blurRad="38100" dist="38100" dir="2700000" algn="tl">
                    <a:srgbClr val="000000">
                      <a:alpha val="43137"/>
                    </a:srgbClr>
                  </a:outerShdw>
                </a:effectLst>
              </a:rPr>
              <a:t>: </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endParaRPr lang="en-US" sz="2400" b="1" u="sng" dirty="0" smtClean="0">
              <a:solidFill>
                <a:srgbClr val="FF0066"/>
              </a:solidFill>
              <a:effectLst>
                <a:outerShdw blurRad="38100" dist="38100" dir="2700000" algn="tl">
                  <a:srgbClr val="000000">
                    <a:alpha val="43137"/>
                  </a:srgbClr>
                </a:outerShdw>
              </a:effectLst>
            </a:endParaRPr>
          </a:p>
          <a:p>
            <a:pPr marL="0" indent="0" algn="ctr">
              <a:buNone/>
            </a:pPr>
            <a:r>
              <a:rPr lang="ar-SA" sz="4000" b="1" dirty="0" smtClean="0">
                <a:solidFill>
                  <a:schemeClr val="tx1">
                    <a:lumMod val="95000"/>
                    <a:lumOff val="5000"/>
                  </a:schemeClr>
                </a:solidFill>
                <a:effectLst>
                  <a:outerShdw blurRad="38100" dist="38100" dir="2700000" algn="tl">
                    <a:srgbClr val="000000">
                      <a:alpha val="43137"/>
                    </a:srgbClr>
                  </a:outerShdw>
                </a:effectLst>
              </a:rPr>
              <a:t>﴿</a:t>
            </a:r>
            <a:r>
              <a:rPr lang="ar-SA" sz="4000" b="1" dirty="0">
                <a:solidFill>
                  <a:schemeClr val="tx1">
                    <a:lumMod val="95000"/>
                    <a:lumOff val="5000"/>
                  </a:schemeClr>
                </a:solidFill>
                <a:effectLst>
                  <a:outerShdw blurRad="38100" dist="38100" dir="2700000" algn="tl">
                    <a:srgbClr val="000000">
                      <a:alpha val="43137"/>
                    </a:srgbClr>
                  </a:outerShdw>
                </a:effectLst>
              </a:rPr>
              <a:t> مَا يَفْتَحِ اللَّهُ لِلنَّاسِ مِنْ رَحْمَةٍ فَلا مُمْسِكَ لَهَا وَمَا يُمْسِكْ فَلا مُرْسِلَ لَهُ مِنْ بَعْدِهِ وَهُوَ الْعَزِيزُ الْحَكِيمُ </a:t>
            </a:r>
            <a:r>
              <a:rPr lang="ar-SA" sz="4000" b="1" dirty="0" smtClean="0">
                <a:solidFill>
                  <a:schemeClr val="tx1">
                    <a:lumMod val="95000"/>
                    <a:lumOff val="5000"/>
                  </a:schemeClr>
                </a:solidFill>
                <a:effectLst>
                  <a:outerShdw blurRad="38100" dist="38100" dir="2700000" algn="tl">
                    <a:srgbClr val="000000">
                      <a:alpha val="43137"/>
                    </a:srgbClr>
                  </a:outerShdw>
                </a:effectLst>
              </a:rPr>
              <a:t>﴾</a:t>
            </a:r>
            <a:r>
              <a:rPr lang="ar-EG" sz="4000" b="1" dirty="0" smtClean="0">
                <a:solidFill>
                  <a:schemeClr val="tx1">
                    <a:lumMod val="95000"/>
                    <a:lumOff val="5000"/>
                  </a:schemeClr>
                </a:solidFill>
                <a:effectLst>
                  <a:outerShdw blurRad="38100" dist="38100" dir="2700000" algn="tl">
                    <a:srgbClr val="000000">
                      <a:alpha val="43137"/>
                    </a:srgbClr>
                  </a:outerShdw>
                </a:effectLst>
              </a:rPr>
              <a:t> </a:t>
            </a:r>
            <a:r>
              <a:rPr lang="ar-EG" dirty="0" smtClean="0">
                <a:solidFill>
                  <a:schemeClr val="tx1">
                    <a:lumMod val="95000"/>
                    <a:lumOff val="5000"/>
                  </a:schemeClr>
                </a:solidFill>
                <a:effectLst>
                  <a:outerShdw blurRad="38100" dist="38100" dir="2700000" algn="tl">
                    <a:srgbClr val="000000">
                      <a:alpha val="43137"/>
                    </a:srgbClr>
                  </a:outerShdw>
                </a:effectLst>
              </a:rPr>
              <a:t>(</a:t>
            </a:r>
            <a:r>
              <a:rPr lang="ar-SA" dirty="0" smtClean="0">
                <a:solidFill>
                  <a:schemeClr val="tx1">
                    <a:lumMod val="95000"/>
                    <a:lumOff val="5000"/>
                  </a:schemeClr>
                </a:solidFill>
                <a:effectLst>
                  <a:outerShdw blurRad="38100" dist="38100" dir="2700000" algn="tl">
                    <a:srgbClr val="000000">
                      <a:alpha val="43137"/>
                    </a:srgbClr>
                  </a:outerShdw>
                </a:effectLst>
              </a:rPr>
              <a:t>فاطر:2</a:t>
            </a:r>
            <a:r>
              <a:rPr lang="en-US" dirty="0" smtClean="0">
                <a:solidFill>
                  <a:schemeClr val="tx1">
                    <a:lumMod val="95000"/>
                    <a:lumOff val="5000"/>
                  </a:schemeClr>
                </a:solidFill>
                <a:effectLst>
                  <a:outerShdw blurRad="38100" dist="38100" dir="2700000" algn="tl">
                    <a:srgbClr val="000000">
                      <a:alpha val="43137"/>
                    </a:srgbClr>
                  </a:outerShdw>
                </a:effectLst>
              </a:rPr>
              <a:t>   (</a:t>
            </a:r>
            <a:endParaRPr lang="ar-EG" b="1"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5139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0"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3483" y="2777120"/>
            <a:ext cx="7886700" cy="4351338"/>
          </a:xfrm>
        </p:spPr>
        <p:txBody>
          <a:bodyPr>
            <a:normAutofit/>
          </a:bodyPr>
          <a:lstStyle/>
          <a:p>
            <a:pPr marL="0" indent="0">
              <a:buNone/>
            </a:pPr>
            <a:r>
              <a:rPr lang="ar-EG" sz="7200" b="1" u="sng" dirty="0" smtClean="0">
                <a:solidFill>
                  <a:srgbClr val="FF0066"/>
                </a:solidFill>
                <a:effectLst>
                  <a:outerShdw blurRad="38100" dist="38100" dir="2700000" algn="tl">
                    <a:srgbClr val="000000">
                      <a:alpha val="43137"/>
                    </a:srgbClr>
                  </a:outerShdw>
                </a:effectLst>
              </a:rPr>
              <a:t>موجبات رحمة الله..</a:t>
            </a:r>
            <a:endParaRPr lang="ar-EG" sz="7200" b="1" u="sng" dirty="0">
              <a:solidFill>
                <a:srgbClr val="FF0066"/>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491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3031" y="1442433"/>
            <a:ext cx="8940353" cy="5821251"/>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إن لرحمة الله موجبات .. </a:t>
            </a:r>
          </a:p>
          <a:p>
            <a:pPr marL="0" indent="0" algn="ctr">
              <a:buNone/>
            </a:pPr>
            <a:r>
              <a:rPr lang="ar-EG" sz="4400" b="1" dirty="0" smtClean="0">
                <a:solidFill>
                  <a:srgbClr val="002060"/>
                </a:solidFill>
                <a:effectLst>
                  <a:outerShdw blurRad="38100" dist="38100" dir="2700000" algn="tl">
                    <a:srgbClr val="000000">
                      <a:alpha val="43137"/>
                    </a:srgbClr>
                  </a:outerShdw>
                </a:effectLst>
              </a:rPr>
              <a:t>                    </a:t>
            </a:r>
            <a:r>
              <a:rPr lang="ar-EG" sz="4400" b="1" dirty="0" smtClean="0">
                <a:solidFill>
                  <a:schemeClr val="tx1">
                    <a:lumMod val="95000"/>
                    <a:lumOff val="5000"/>
                  </a:schemeClr>
                </a:solidFill>
                <a:effectLst>
                  <a:outerShdw blurRad="38100" dist="38100" dir="2700000" algn="tl">
                    <a:srgbClr val="000000">
                      <a:alpha val="43137"/>
                    </a:srgbClr>
                  </a:outerShdw>
                </a:effectLst>
              </a:rPr>
              <a:t>فالرحمة تشمل البر والفاجر ..</a:t>
            </a:r>
          </a:p>
          <a:p>
            <a:pPr marL="0" indent="0" algn="ctr">
              <a:buNone/>
            </a:pPr>
            <a:r>
              <a:rPr lang="ar-EG" sz="4400" b="1" dirty="0" smtClean="0">
                <a:solidFill>
                  <a:srgbClr val="FF0066"/>
                </a:solidFill>
                <a:effectLst>
                  <a:outerShdw blurRad="38100" dist="38100" dir="2700000" algn="tl">
                    <a:srgbClr val="000000">
                      <a:alpha val="43137"/>
                    </a:srgbClr>
                  </a:outerShdw>
                </a:effectLst>
              </a:rPr>
              <a:t> ولكنها بالبار أقرب.. </a:t>
            </a:r>
          </a:p>
          <a:p>
            <a:pPr marL="0" indent="0" algn="ctr">
              <a:buNone/>
            </a:pPr>
            <a:r>
              <a:rPr lang="ar-IQ" sz="4400" b="1" dirty="0">
                <a:solidFill>
                  <a:schemeClr val="tx1">
                    <a:lumMod val="95000"/>
                    <a:lumOff val="5000"/>
                  </a:schemeClr>
                </a:solidFill>
                <a:effectLst>
                  <a:outerShdw blurRad="38100" dist="38100" dir="2700000" algn="tl">
                    <a:srgbClr val="000000">
                      <a:alpha val="43137"/>
                    </a:srgbClr>
                  </a:outerShdw>
                </a:effectLst>
              </a:rPr>
              <a:t>فطريق الرحمة ليس مغلقًا على أحد، وليس هناك من بشر مطرود من رحمة الله.</a:t>
            </a:r>
            <a:endParaRPr lang="en-US" sz="4400" b="1" dirty="0">
              <a:solidFill>
                <a:schemeClr val="tx1">
                  <a:lumMod val="95000"/>
                  <a:lumOff val="5000"/>
                </a:schemeClr>
              </a:solidFill>
              <a:effectLst>
                <a:outerShdw blurRad="38100" dist="38100" dir="2700000" algn="tl">
                  <a:srgbClr val="000000">
                    <a:alpha val="43137"/>
                  </a:srgbClr>
                </a:outerShdw>
              </a:effectLst>
            </a:endParaRPr>
          </a:p>
          <a:p>
            <a:pPr marL="0" indent="0" algn="ctr">
              <a:buNone/>
            </a:pPr>
            <a:r>
              <a:rPr lang="ar-IQ" sz="4400" b="1" dirty="0">
                <a:solidFill>
                  <a:schemeClr val="tx1">
                    <a:lumMod val="95000"/>
                    <a:lumOff val="5000"/>
                  </a:schemeClr>
                </a:solidFill>
                <a:effectLst>
                  <a:outerShdw blurRad="38100" dist="38100" dir="2700000" algn="tl">
                    <a:srgbClr val="000000">
                      <a:alpha val="43137"/>
                    </a:srgbClr>
                  </a:outerShdw>
                </a:effectLst>
              </a:rPr>
              <a:t>لكن من أجل المسير في هذا الدرب سنتعرف على موجبات رحمة الله، والذين يستحقون الرحمة الإلهية.</a:t>
            </a:r>
            <a:endParaRPr lang="en-US" sz="4400" b="1"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67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righ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75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75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7" dur="7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right)">
                                      <p:cBhvr>
                                        <p:cTn id="22" dur="75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right)">
                                      <p:cBhvr>
                                        <p:cTn id="27"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3487" y="1360441"/>
            <a:ext cx="8322167" cy="5710060"/>
          </a:xfrm>
        </p:spPr>
        <p:txBody>
          <a:bodyPr>
            <a:noAutofit/>
          </a:bodyPr>
          <a:lstStyle/>
          <a:p>
            <a:pPr marL="0" indent="0" algn="ctr">
              <a:buNone/>
            </a:pPr>
            <a:r>
              <a:rPr lang="ar-EG" sz="4800" b="1" dirty="0" smtClean="0">
                <a:solidFill>
                  <a:srgbClr val="FF0066"/>
                </a:solidFill>
                <a:effectLst>
                  <a:outerShdw blurRad="38100" dist="38100" dir="2700000" algn="tl">
                    <a:srgbClr val="000000">
                      <a:alpha val="43137"/>
                    </a:srgbClr>
                  </a:outerShdw>
                </a:effectLst>
              </a:rPr>
              <a:t>                     </a:t>
            </a:r>
            <a:r>
              <a:rPr lang="ar-EG" sz="4800" b="1" u="sng" dirty="0" smtClean="0">
                <a:solidFill>
                  <a:srgbClr val="FF0066"/>
                </a:solidFill>
                <a:effectLst>
                  <a:outerShdw blurRad="38100" dist="38100" dir="2700000" algn="tl">
                    <a:srgbClr val="000000">
                      <a:alpha val="43137"/>
                    </a:srgbClr>
                  </a:outerShdw>
                </a:effectLst>
              </a:rPr>
              <a:t>أولاً: </a:t>
            </a:r>
            <a:r>
              <a:rPr lang="ar-IQ" sz="4800" b="1" u="sng" dirty="0" smtClean="0">
                <a:solidFill>
                  <a:srgbClr val="FF0066"/>
                </a:solidFill>
                <a:effectLst>
                  <a:outerShdw blurRad="38100" dist="38100" dir="2700000" algn="tl">
                    <a:srgbClr val="000000">
                      <a:alpha val="43137"/>
                    </a:srgbClr>
                  </a:outerShdw>
                </a:effectLst>
              </a:rPr>
              <a:t>الإيمان بالله</a:t>
            </a:r>
            <a:endParaRPr lang="ar-EG" sz="4800" b="1" u="sng" dirty="0" smtClean="0">
              <a:solidFill>
                <a:srgbClr val="FF0066"/>
              </a:solidFill>
              <a:effectLst>
                <a:outerShdw blurRad="38100" dist="38100" dir="2700000" algn="tl">
                  <a:srgbClr val="000000">
                    <a:alpha val="43137"/>
                  </a:srgbClr>
                </a:outerShdw>
              </a:effectLst>
            </a:endParaRPr>
          </a:p>
          <a:p>
            <a:pPr marL="0" indent="0" algn="ctr">
              <a:buNone/>
            </a:pPr>
            <a:r>
              <a:rPr lang="ar-EG" sz="4800" b="1" dirty="0" smtClean="0">
                <a:solidFill>
                  <a:srgbClr val="FF0066"/>
                </a:solidFill>
                <a:effectLst>
                  <a:outerShdw blurRad="38100" dist="38100" dir="2700000" algn="tl">
                    <a:srgbClr val="000000">
                      <a:alpha val="43137"/>
                    </a:srgbClr>
                  </a:outerShdw>
                </a:effectLst>
              </a:rPr>
              <a:t>                  </a:t>
            </a:r>
            <a:r>
              <a:rPr lang="ar-IQ" sz="4800" b="1" u="sng" dirty="0" smtClean="0">
                <a:solidFill>
                  <a:srgbClr val="FF0066"/>
                </a:solidFill>
                <a:effectLst>
                  <a:outerShdw blurRad="38100" dist="38100" dir="2700000" algn="tl">
                    <a:srgbClr val="000000">
                      <a:alpha val="43137"/>
                    </a:srgbClr>
                  </a:outerShdw>
                </a:effectLst>
              </a:rPr>
              <a:t> </a:t>
            </a:r>
            <a:r>
              <a:rPr lang="ar-IQ" sz="4800" b="1" u="sng" dirty="0">
                <a:solidFill>
                  <a:srgbClr val="FF0066"/>
                </a:solidFill>
                <a:effectLst>
                  <a:outerShdw blurRad="38100" dist="38100" dir="2700000" algn="tl">
                    <a:srgbClr val="000000">
                      <a:alpha val="43137"/>
                    </a:srgbClr>
                  </a:outerShdw>
                </a:effectLst>
              </a:rPr>
              <a:t>والتعلق </a:t>
            </a:r>
            <a:r>
              <a:rPr lang="ar-IQ" sz="4800" b="1" u="sng" dirty="0" smtClean="0">
                <a:solidFill>
                  <a:srgbClr val="FF0066"/>
                </a:solidFill>
                <a:effectLst>
                  <a:outerShdw blurRad="38100" dist="38100" dir="2700000" algn="tl">
                    <a:srgbClr val="000000">
                      <a:alpha val="43137"/>
                    </a:srgbClr>
                  </a:outerShdw>
                </a:effectLst>
              </a:rPr>
              <a:t>به</a:t>
            </a:r>
            <a:r>
              <a:rPr lang="ar-EG" sz="4800" b="1" u="sng" dirty="0" smtClean="0">
                <a:solidFill>
                  <a:srgbClr val="FF0066"/>
                </a:solidFill>
                <a:effectLst>
                  <a:outerShdw blurRad="38100" dist="38100" dir="2700000" algn="tl">
                    <a:srgbClr val="000000">
                      <a:alpha val="43137"/>
                    </a:srgbClr>
                  </a:outerShdw>
                </a:effectLst>
              </a:rPr>
              <a:t> سبحانه </a:t>
            </a:r>
            <a:r>
              <a:rPr lang="ar-IQ" sz="4800" b="1" u="sng" dirty="0" smtClean="0">
                <a:solidFill>
                  <a:srgbClr val="FF0066"/>
                </a:solidFill>
                <a:effectLst>
                  <a:outerShdw blurRad="38100" dist="38100" dir="2700000" algn="tl">
                    <a:srgbClr val="000000">
                      <a:alpha val="43137"/>
                    </a:srgbClr>
                  </a:outerShdw>
                </a:effectLst>
              </a:rPr>
              <a:t>:</a:t>
            </a:r>
            <a:endParaRPr lang="ar-EG" sz="4800" b="1" u="sng" dirty="0" smtClean="0">
              <a:solidFill>
                <a:srgbClr val="FF0066"/>
              </a:solidFill>
              <a:effectLst>
                <a:outerShdw blurRad="38100" dist="38100" dir="2700000" algn="tl">
                  <a:srgbClr val="000000">
                    <a:alpha val="43137"/>
                  </a:srgbClr>
                </a:outerShdw>
              </a:effectLst>
            </a:endParaRPr>
          </a:p>
          <a:p>
            <a:pPr marL="0" indent="0" algn="ctr">
              <a:buNone/>
            </a:pPr>
            <a:endParaRPr lang="ar-EG" sz="1600" b="1" u="sng" dirty="0" smtClean="0">
              <a:solidFill>
                <a:srgbClr val="FF0066"/>
              </a:solidFill>
              <a:effectLst>
                <a:outerShdw blurRad="38100" dist="38100" dir="2700000" algn="tl">
                  <a:srgbClr val="000000">
                    <a:alpha val="43137"/>
                  </a:srgbClr>
                </a:outerShdw>
              </a:effectLst>
            </a:endParaRPr>
          </a:p>
          <a:p>
            <a:pPr marL="0" indent="0" algn="ctr">
              <a:buNone/>
            </a:pPr>
            <a:r>
              <a:rPr lang="ar-IQ" sz="4000" b="1" u="sng" dirty="0">
                <a:solidFill>
                  <a:srgbClr val="FF0066"/>
                </a:solidFill>
                <a:effectLst>
                  <a:outerShdw blurRad="38100" dist="38100" dir="2700000" algn="tl">
                    <a:srgbClr val="000000">
                      <a:alpha val="43137"/>
                    </a:srgbClr>
                  </a:outerShdw>
                </a:effectLst>
              </a:rPr>
              <a:t>قال تعالى:</a:t>
            </a:r>
            <a:r>
              <a:rPr lang="ar-IQ" sz="4000" b="1" dirty="0">
                <a:solidFill>
                  <a:srgbClr val="FF0066"/>
                </a:solidFill>
                <a:effectLst>
                  <a:outerShdw blurRad="38100" dist="38100" dir="2700000" algn="tl">
                    <a:srgbClr val="000000">
                      <a:alpha val="43137"/>
                    </a:srgbClr>
                  </a:outerShdw>
                </a:effectLst>
              </a:rPr>
              <a:t> </a:t>
            </a:r>
            <a:endParaRPr lang="ar-EG" sz="4000" b="1" dirty="0" smtClean="0">
              <a:solidFill>
                <a:srgbClr val="FF0066"/>
              </a:solidFill>
              <a:effectLst>
                <a:outerShdw blurRad="38100" dist="38100" dir="2700000" algn="tl">
                  <a:srgbClr val="000000">
                    <a:alpha val="43137"/>
                  </a:srgbClr>
                </a:outerShdw>
              </a:effectLst>
            </a:endParaRPr>
          </a:p>
          <a:p>
            <a:pPr marL="0" indent="0" algn="ctr">
              <a:buNone/>
            </a:pPr>
            <a:r>
              <a:rPr lang="ar-IQ" sz="4000" b="1" dirty="0" smtClean="0">
                <a:solidFill>
                  <a:srgbClr val="FF0066"/>
                </a:solidFill>
                <a:effectLst>
                  <a:outerShdw blurRad="38100" dist="38100" dir="2700000" algn="tl">
                    <a:srgbClr val="000000">
                      <a:alpha val="43137"/>
                    </a:srgbClr>
                  </a:outerShdw>
                </a:effectLst>
              </a:rPr>
              <a:t> </a:t>
            </a:r>
            <a:r>
              <a:rPr lang="ar-IQ" sz="4000" b="1" dirty="0">
                <a:effectLst>
                  <a:outerShdw blurRad="38100" dist="38100" dir="2700000" algn="tl">
                    <a:srgbClr val="000000">
                      <a:alpha val="43137"/>
                    </a:srgbClr>
                  </a:outerShdw>
                </a:effectLst>
              </a:rPr>
              <a:t>{وَالْمُؤْمِنُونَ وَالْمُؤْمِنَاتُ بَعْضُهُمْ أَوْلِيَاءُ بَعْضٍ يَأْمُرُونَ بِالْمَعْرُوفِ وَيَنْهَوْنَ عَنِ الْمُنْكَرِ وَيُقِيمُونَ الصَّلَاةَ وَيُؤْتُونَ الزَّكَاةَ وَيُطِيعُونَ اللَّهَ وَرَسُولَهُ أُولَئِكَ سَيَرْحَمُهُمُ اللَّهُ إِنَّ اللَّهَ عَزِيزٌ حَكِيمٌ} </a:t>
            </a:r>
            <a:r>
              <a:rPr lang="ar-IQ" dirty="0">
                <a:effectLst>
                  <a:outerShdw blurRad="38100" dist="38100" dir="2700000" algn="tl">
                    <a:srgbClr val="000000">
                      <a:alpha val="43137"/>
                    </a:srgbClr>
                  </a:outerShdw>
                </a:effectLst>
              </a:rPr>
              <a:t>[التوبة: 71</a:t>
            </a:r>
            <a:r>
              <a:rPr lang="ar-IQ" dirty="0" smtClean="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566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strips(downLeft)">
                                      <p:cBhvr>
                                        <p:cTn id="15" dur="750"/>
                                        <p:tgtEl>
                                          <p:spTgt spid="3">
                                            <p:txEl>
                                              <p:pRg st="3" end="3"/>
                                            </p:txEl>
                                          </p:spTgt>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strips(downLeft)">
                                      <p:cBhvr>
                                        <p:cTn id="18"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910" y="1890020"/>
            <a:ext cx="8450955" cy="4858510"/>
          </a:xfrm>
        </p:spPr>
        <p:txBody>
          <a:bodyPr>
            <a:noAutofit/>
          </a:bodyPr>
          <a:lstStyle/>
          <a:p>
            <a:pPr marL="0" indent="0" algn="ctr">
              <a:buNone/>
            </a:pPr>
            <a:r>
              <a:rPr lang="ar-EG" sz="4000" b="1" dirty="0" smtClean="0">
                <a:solidFill>
                  <a:srgbClr val="FF0066"/>
                </a:solidFill>
                <a:effectLst>
                  <a:outerShdw blurRad="38100" dist="38100" dir="2700000" algn="tl">
                    <a:srgbClr val="000000">
                      <a:alpha val="43137"/>
                    </a:srgbClr>
                  </a:outerShdw>
                </a:effectLst>
              </a:rPr>
              <a:t>                        </a:t>
            </a:r>
            <a:r>
              <a:rPr lang="ar-IQ" sz="4000" b="1" u="sng" dirty="0" smtClean="0">
                <a:solidFill>
                  <a:srgbClr val="FF0066"/>
                </a:solidFill>
                <a:effectLst>
                  <a:outerShdw blurRad="38100" dist="38100" dir="2700000" algn="tl">
                    <a:srgbClr val="000000">
                      <a:alpha val="43137"/>
                    </a:srgbClr>
                  </a:outerShdw>
                </a:effectLst>
              </a:rPr>
              <a:t>والمؤمنون </a:t>
            </a:r>
            <a:r>
              <a:rPr lang="ar-IQ" sz="4000" b="1" u="sng" dirty="0">
                <a:solidFill>
                  <a:srgbClr val="FF0066"/>
                </a:solidFill>
                <a:effectLst>
                  <a:outerShdw blurRad="38100" dist="38100" dir="2700000" algn="tl">
                    <a:srgbClr val="000000">
                      <a:alpha val="43137"/>
                    </a:srgbClr>
                  </a:outerShdw>
                </a:effectLst>
              </a:rPr>
              <a:t>والمؤمنات من </a:t>
            </a:r>
            <a:r>
              <a:rPr lang="ar-IQ" sz="4000" b="1" u="sng" dirty="0" smtClean="0">
                <a:solidFill>
                  <a:srgbClr val="FF0066"/>
                </a:solidFill>
                <a:effectLst>
                  <a:outerShdw blurRad="38100" dist="38100" dir="2700000" algn="tl">
                    <a:srgbClr val="000000">
                      <a:alpha val="43137"/>
                    </a:srgbClr>
                  </a:outerShdw>
                </a:effectLst>
              </a:rPr>
              <a:t>صفاتهم</a:t>
            </a:r>
            <a:endParaRPr lang="ar-EG" sz="4000" b="1" u="sng" dirty="0" smtClean="0">
              <a:solidFill>
                <a:srgbClr val="FF0066"/>
              </a:solidFill>
              <a:effectLst>
                <a:outerShdw blurRad="38100" dist="38100" dir="2700000" algn="tl">
                  <a:srgbClr val="000000">
                    <a:alpha val="43137"/>
                  </a:srgbClr>
                </a:outerShdw>
              </a:effectLst>
            </a:endParaRPr>
          </a:p>
          <a:p>
            <a:pPr marL="0" indent="0" algn="ctr">
              <a:buNone/>
            </a:pPr>
            <a:r>
              <a:rPr lang="ar-IQ" sz="4000" b="1" dirty="0" smtClean="0">
                <a:effectLst>
                  <a:outerShdw blurRad="38100" dist="38100" dir="2700000" algn="tl">
                    <a:srgbClr val="000000">
                      <a:alpha val="43137"/>
                    </a:srgbClr>
                  </a:outerShdw>
                </a:effectLst>
              </a:rPr>
              <a:t> </a:t>
            </a:r>
            <a:r>
              <a:rPr lang="ar-IQ" sz="4000" b="1" dirty="0">
                <a:effectLst>
                  <a:outerShdw blurRad="38100" dist="38100" dir="2700000" algn="tl">
                    <a:srgbClr val="000000">
                      <a:alpha val="43137"/>
                    </a:srgbClr>
                  </a:outerShdw>
                </a:effectLst>
              </a:rPr>
              <a:t>أنهم يطيعون اللهَ ورسوله؛ بامتثال الأمر، واجتناب </a:t>
            </a:r>
            <a:r>
              <a:rPr lang="ar-IQ" sz="4000" b="1" dirty="0" smtClean="0">
                <a:effectLst>
                  <a:outerShdw blurRad="38100" dist="38100" dir="2700000" algn="tl">
                    <a:srgbClr val="000000">
                      <a:alpha val="43137"/>
                    </a:srgbClr>
                  </a:outerShdw>
                </a:effectLst>
              </a:rPr>
              <a:t>النَّهي.</a:t>
            </a:r>
            <a:r>
              <a:rPr lang="ar-EG" sz="4000" b="1" dirty="0" smtClean="0">
                <a:effectLst>
                  <a:outerShdw blurRad="38100" dist="38100" dir="2700000" algn="tl">
                    <a:srgbClr val="000000">
                      <a:alpha val="43137"/>
                    </a:srgbClr>
                  </a:outerShdw>
                </a:effectLst>
              </a:rPr>
              <a:t>دائمي التعلق به سبحانه وبرحمته..</a:t>
            </a:r>
            <a:endParaRPr lang="en-US" sz="4000" b="1" dirty="0">
              <a:effectLst>
                <a:outerShdw blurRad="38100" dist="38100" dir="2700000" algn="tl">
                  <a:srgbClr val="000000">
                    <a:alpha val="43137"/>
                  </a:srgbClr>
                </a:outerShdw>
              </a:effectLst>
            </a:endParaRPr>
          </a:p>
          <a:p>
            <a:pPr marL="0" indent="0" algn="ctr">
              <a:buNone/>
            </a:pPr>
            <a:r>
              <a:rPr lang="ar-IQ" sz="4000" b="1" dirty="0">
                <a:solidFill>
                  <a:srgbClr val="002060"/>
                </a:solidFill>
                <a:effectLst>
                  <a:outerShdw blurRad="38100" dist="38100" dir="2700000" algn="tl">
                    <a:srgbClr val="000000">
                      <a:alpha val="43137"/>
                    </a:srgbClr>
                  </a:outerShdw>
                </a:effectLst>
              </a:rPr>
              <a:t>أُولئك سيرحمهم الله ويدخلهم في رحمته الواسعة التي كتبها لهم رحمة خالصة من شوائب الكدر والشقاء، إن الله عزيز لا يُغلَب، حكيم في كل صنع، وهذا تدليل مناسبٌ لهذا العطاء الكبير للمؤمنين</a:t>
            </a:r>
            <a:r>
              <a:rPr lang="ar-IQ" sz="4000" b="1" dirty="0" smtClean="0">
                <a:solidFill>
                  <a:srgbClr val="002060"/>
                </a:solidFill>
                <a:effectLst>
                  <a:outerShdw blurRad="38100" dist="38100" dir="2700000" algn="tl">
                    <a:srgbClr val="000000">
                      <a:alpha val="43137"/>
                    </a:srgbClr>
                  </a:outerShdw>
                </a:effectLst>
              </a:rPr>
              <a:t>.</a:t>
            </a:r>
            <a:endParaRPr lang="en-US" sz="4000" b="1"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3914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49630"/>
            <a:ext cx="9092485" cy="5808370"/>
          </a:xfrm>
        </p:spPr>
        <p:txBody>
          <a:bodyPr>
            <a:normAutofit fontScale="92500" lnSpcReduction="10000"/>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وإن </a:t>
            </a:r>
            <a:r>
              <a:rPr lang="ar-EG" sz="4400" b="1" dirty="0">
                <a:solidFill>
                  <a:srgbClr val="FF0066"/>
                </a:solidFill>
                <a:effectLst>
                  <a:outerShdw blurRad="38100" dist="38100" dir="2700000" algn="tl">
                    <a:srgbClr val="000000">
                      <a:alpha val="43137"/>
                    </a:srgbClr>
                  </a:outerShdw>
                </a:effectLst>
              </a:rPr>
              <a:t>كان </a:t>
            </a:r>
            <a:r>
              <a:rPr lang="ar-EG" sz="4400" b="1" dirty="0" smtClean="0">
                <a:solidFill>
                  <a:srgbClr val="FF0066"/>
                </a:solidFill>
                <a:effectLst>
                  <a:outerShdw blurRad="38100" dist="38100" dir="2700000" algn="tl">
                    <a:srgbClr val="000000">
                      <a:alpha val="43137"/>
                    </a:srgbClr>
                  </a:outerShdw>
                </a:effectLst>
              </a:rPr>
              <a:t>يتراءى </a:t>
            </a:r>
            <a:r>
              <a:rPr lang="ar-EG" sz="4400" b="1" dirty="0">
                <a:solidFill>
                  <a:srgbClr val="FF0066"/>
                </a:solidFill>
                <a:effectLst>
                  <a:outerShdw blurRad="38100" dist="38100" dir="2700000" algn="tl">
                    <a:srgbClr val="000000">
                      <a:alpha val="43137"/>
                    </a:srgbClr>
                  </a:outerShdw>
                </a:effectLst>
              </a:rPr>
              <a:t>للناس </a:t>
            </a:r>
            <a:endParaRPr lang="ar-EG" sz="4400" b="1"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smtClean="0">
                <a:solidFill>
                  <a:srgbClr val="FF0066"/>
                </a:solidFill>
                <a:effectLst>
                  <a:outerShdw blurRad="38100" dist="38100" dir="2700000" algn="tl">
                    <a:srgbClr val="000000">
                      <a:alpha val="43137"/>
                    </a:srgbClr>
                  </a:outerShdw>
                </a:effectLst>
              </a:rPr>
              <a:t>                 خلاف </a:t>
            </a:r>
            <a:r>
              <a:rPr lang="ar-EG" sz="4400" b="1" dirty="0">
                <a:solidFill>
                  <a:srgbClr val="FF0066"/>
                </a:solidFill>
                <a:effectLst>
                  <a:outerShdw blurRad="38100" dist="38100" dir="2700000" algn="tl">
                    <a:srgbClr val="000000">
                      <a:alpha val="43137"/>
                    </a:srgbClr>
                  </a:outerShdw>
                </a:effectLst>
              </a:rPr>
              <a:t>ذلك..</a:t>
            </a:r>
          </a:p>
          <a:p>
            <a:pPr marL="0" indent="0" algn="ctr">
              <a:buNone/>
            </a:pPr>
            <a:r>
              <a:rPr lang="ar-EG" sz="4400" b="1" dirty="0">
                <a:solidFill>
                  <a:srgbClr val="002060"/>
                </a:solidFill>
                <a:effectLst>
                  <a:outerShdw blurRad="38100" dist="38100" dir="2700000" algn="tl">
                    <a:srgbClr val="000000">
                      <a:alpha val="43137"/>
                    </a:srgbClr>
                  </a:outerShdw>
                </a:effectLst>
              </a:rPr>
              <a:t>ولكن المؤمن </a:t>
            </a:r>
            <a:r>
              <a:rPr lang="ar-EG" sz="4400" b="1" dirty="0" smtClean="0">
                <a:solidFill>
                  <a:srgbClr val="002060"/>
                </a:solidFill>
                <a:effectLst>
                  <a:outerShdw blurRad="38100" dist="38100" dir="2700000" algn="tl">
                    <a:srgbClr val="000000">
                      <a:alpha val="43137"/>
                    </a:srgbClr>
                  </a:outerShdw>
                </a:effectLst>
              </a:rPr>
              <a:t>دائما محاط </a:t>
            </a:r>
            <a:r>
              <a:rPr lang="ar-EG" sz="4400" b="1" dirty="0">
                <a:solidFill>
                  <a:srgbClr val="002060"/>
                </a:solidFill>
                <a:effectLst>
                  <a:outerShdw blurRad="38100" dist="38100" dir="2700000" algn="tl">
                    <a:srgbClr val="000000">
                      <a:alpha val="43137"/>
                    </a:srgbClr>
                  </a:outerShdw>
                </a:effectLst>
              </a:rPr>
              <a:t>برحمة الله فأمره </a:t>
            </a:r>
            <a:r>
              <a:rPr lang="ar-EG" sz="4400" b="1" dirty="0" smtClean="0">
                <a:solidFill>
                  <a:srgbClr val="002060"/>
                </a:solidFill>
                <a:effectLst>
                  <a:outerShdw blurRad="38100" dist="38100" dir="2700000" algn="tl">
                    <a:srgbClr val="000000">
                      <a:alpha val="43137"/>
                    </a:srgbClr>
                  </a:outerShdw>
                </a:effectLst>
              </a:rPr>
              <a:t>كله له خير..</a:t>
            </a:r>
          </a:p>
          <a:p>
            <a:pPr marL="0" indent="0" algn="ctr">
              <a:buNone/>
            </a:pPr>
            <a:r>
              <a:rPr lang="ar-EG" sz="4400" b="1" dirty="0">
                <a:effectLst>
                  <a:outerShdw blurRad="38100" dist="38100" dir="2700000" algn="tl">
                    <a:srgbClr val="000000">
                      <a:alpha val="43137"/>
                    </a:srgbClr>
                  </a:outerShdw>
                </a:effectLst>
              </a:rPr>
              <a:t>قال</a:t>
            </a:r>
            <a:r>
              <a:rPr lang="ar-IQ" sz="4400" b="1" dirty="0">
                <a:effectLst>
                  <a:outerShdw blurRad="38100" dist="38100" dir="2700000" algn="tl">
                    <a:srgbClr val="000000">
                      <a:alpha val="43137"/>
                    </a:srgbClr>
                  </a:outerShdw>
                </a:effectLst>
              </a:rPr>
              <a:t> تعالى: {أَهَؤُلَاءِ الَّذِينَ أَقْسَمْتُمْ لَا يَنَالُهُمُ اللَّهُ بِرَحْمَةٍ ادْخُلُوا الْجَنَّةَ لَا خَوْفٌ عَلَيْكُمْ وَلَا أَنْتُمْ تَحْزَنُونَ</a:t>
            </a:r>
            <a:r>
              <a:rPr lang="ar-IQ" sz="4400" b="1" dirty="0" smtClean="0">
                <a:effectLst>
                  <a:outerShdw blurRad="38100" dist="38100" dir="2700000" algn="tl">
                    <a:srgbClr val="000000">
                      <a:alpha val="43137"/>
                    </a:srgbClr>
                  </a:outerShdw>
                </a:effectLst>
              </a:rPr>
              <a:t>}</a:t>
            </a:r>
            <a:endParaRPr lang="ar-EG" sz="4400" b="1" dirty="0" smtClean="0">
              <a:effectLst>
                <a:outerShdw blurRad="38100" dist="38100" dir="2700000" algn="tl">
                  <a:srgbClr val="000000">
                    <a:alpha val="43137"/>
                  </a:srgbClr>
                </a:outerShdw>
              </a:effectLst>
            </a:endParaRPr>
          </a:p>
          <a:p>
            <a:pPr marL="0" indent="0" algn="ctr">
              <a:buNone/>
            </a:pPr>
            <a:r>
              <a:rPr lang="ar-IQ" sz="4400" b="1" dirty="0" smtClean="0">
                <a:effectLst>
                  <a:outerShdw blurRad="38100" dist="38100" dir="2700000" algn="tl">
                    <a:srgbClr val="000000">
                      <a:alpha val="43137"/>
                    </a:srgbClr>
                  </a:outerShdw>
                </a:effectLst>
              </a:rPr>
              <a:t> </a:t>
            </a:r>
            <a:r>
              <a:rPr lang="ar-IQ" sz="3000" b="1" dirty="0">
                <a:effectLst>
                  <a:outerShdw blurRad="38100" dist="38100" dir="2700000" algn="tl">
                    <a:srgbClr val="000000">
                      <a:alpha val="43137"/>
                    </a:srgbClr>
                  </a:outerShdw>
                </a:effectLst>
              </a:rPr>
              <a:t>[الأعراف: 49].</a:t>
            </a:r>
            <a:endParaRPr lang="en-US" sz="3000" b="1" dirty="0">
              <a:effectLst>
                <a:outerShdw blurRad="38100" dist="38100" dir="2700000" algn="tl">
                  <a:srgbClr val="000000">
                    <a:alpha val="43137"/>
                  </a:srgbClr>
                </a:outerShdw>
              </a:effectLst>
            </a:endParaRPr>
          </a:p>
          <a:p>
            <a:pPr marL="0" indent="0" algn="ctr">
              <a:buNone/>
            </a:pPr>
            <a:r>
              <a:rPr lang="ar-IQ" sz="4400" b="1" dirty="0">
                <a:solidFill>
                  <a:srgbClr val="FF0066"/>
                </a:solidFill>
                <a:effectLst>
                  <a:outerShdw blurRad="38100" dist="38100" dir="2700000" algn="tl">
                    <a:srgbClr val="000000">
                      <a:alpha val="43137"/>
                    </a:srgbClr>
                  </a:outerShdw>
                </a:effectLst>
              </a:rPr>
              <a:t>إشارة إلى قوم من أهل الجنة، كانوا مستضعفين في الدنيا، ومحقَّرين عند المشركين، </a:t>
            </a:r>
            <a:r>
              <a:rPr lang="ar-EG" sz="4400" b="1" dirty="0">
                <a:solidFill>
                  <a:srgbClr val="FF0066"/>
                </a:solidFill>
                <a:effectLst>
                  <a:outerShdw blurRad="38100" dist="38100" dir="2700000" algn="tl">
                    <a:srgbClr val="000000">
                      <a:alpha val="43137"/>
                    </a:srgbClr>
                  </a:outerShdw>
                </a:effectLst>
              </a:rPr>
              <a:t>فتغمدهم الله برحمته </a:t>
            </a:r>
            <a:r>
              <a:rPr lang="ar-EG" sz="4400" b="1" dirty="0" smtClean="0">
                <a:solidFill>
                  <a:srgbClr val="FF0066"/>
                </a:solidFill>
                <a:effectLst>
                  <a:outerShdw blurRad="38100" dist="38100" dir="2700000" algn="tl">
                    <a:srgbClr val="000000">
                      <a:alpha val="43137"/>
                    </a:srgbClr>
                  </a:outerShdw>
                </a:effectLst>
              </a:rPr>
              <a:t>وأدخلهم بفضله </a:t>
            </a:r>
            <a:r>
              <a:rPr lang="ar-EG" sz="4400" b="1" dirty="0">
                <a:solidFill>
                  <a:srgbClr val="FF0066"/>
                </a:solidFill>
                <a:effectLst>
                  <a:outerShdw blurRad="38100" dist="38100" dir="2700000" algn="tl">
                    <a:srgbClr val="000000">
                      <a:alpha val="43137"/>
                    </a:srgbClr>
                  </a:outerShdw>
                </a:effectLst>
              </a:rPr>
              <a:t>جنته ..</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8553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75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up)">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75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75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ipe(up)">
                                      <p:cBhvr>
                                        <p:cTn id="28"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5002" y="2018807"/>
            <a:ext cx="8386561" cy="4935783"/>
          </a:xfrm>
        </p:spPr>
        <p:txBody>
          <a:bodyPr>
            <a:no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800" b="1" u="sng" dirty="0">
                <a:solidFill>
                  <a:srgbClr val="FF0066"/>
                </a:solidFill>
                <a:effectLst>
                  <a:outerShdw blurRad="38100" dist="38100" dir="2700000" algn="tl">
                    <a:srgbClr val="000000">
                      <a:alpha val="43137"/>
                    </a:srgbClr>
                  </a:outerShdw>
                </a:effectLst>
              </a:rPr>
              <a:t>ثانيا:</a:t>
            </a:r>
          </a:p>
          <a:p>
            <a:pPr marL="0" indent="0" algn="ctr">
              <a:buNone/>
            </a:pPr>
            <a:r>
              <a:rPr lang="ar-EG" sz="4800" b="1" u="sng" dirty="0">
                <a:solidFill>
                  <a:srgbClr val="FF0066"/>
                </a:solidFill>
                <a:effectLst>
                  <a:outerShdw blurRad="38100" dist="38100" dir="2700000" algn="tl">
                    <a:srgbClr val="000000">
                      <a:alpha val="43137"/>
                    </a:srgbClr>
                  </a:outerShdw>
                </a:effectLst>
              </a:rPr>
              <a:t> </a:t>
            </a:r>
            <a:r>
              <a:rPr lang="ar-IQ" sz="4800" b="1" u="sng" dirty="0">
                <a:solidFill>
                  <a:srgbClr val="FF0066"/>
                </a:solidFill>
                <a:effectLst>
                  <a:outerShdw blurRad="38100" dist="38100" dir="2700000" algn="tl">
                    <a:srgbClr val="000000">
                      <a:alpha val="43137"/>
                    </a:srgbClr>
                  </a:outerShdw>
                </a:effectLst>
              </a:rPr>
              <a:t>السعي المستمر والدَّؤوب للظَّفَر برحمة الله والفوز بجنَّته:</a:t>
            </a:r>
            <a:endParaRPr lang="ar-EG" sz="4800" b="1" dirty="0">
              <a:effectLst>
                <a:outerShdw blurRad="38100" dist="38100" dir="2700000" algn="tl">
                  <a:srgbClr val="000000">
                    <a:alpha val="43137"/>
                  </a:srgbClr>
                </a:outerShdw>
              </a:effectLst>
            </a:endParaRPr>
          </a:p>
          <a:p>
            <a:pPr marL="0" indent="0" algn="ctr">
              <a:buNone/>
            </a:pPr>
            <a:r>
              <a:rPr lang="ar-IQ" sz="4000" b="1" dirty="0" smtClean="0">
                <a:solidFill>
                  <a:srgbClr val="FF0066"/>
                </a:solidFill>
                <a:effectLst>
                  <a:outerShdw blurRad="38100" dist="38100" dir="2700000" algn="tl">
                    <a:srgbClr val="000000">
                      <a:alpha val="43137"/>
                    </a:srgbClr>
                  </a:outerShdw>
                </a:effectLst>
              </a:rPr>
              <a:t>قال </a:t>
            </a:r>
            <a:r>
              <a:rPr lang="ar-IQ" sz="4000" b="1" dirty="0">
                <a:solidFill>
                  <a:srgbClr val="FF0066"/>
                </a:solidFill>
                <a:effectLst>
                  <a:outerShdw blurRad="38100" dist="38100" dir="2700000" algn="tl">
                    <a:srgbClr val="000000">
                      <a:alpha val="43137"/>
                    </a:srgbClr>
                  </a:outerShdw>
                </a:effectLst>
              </a:rPr>
              <a:t>تعالى: </a:t>
            </a:r>
            <a:r>
              <a:rPr lang="ar-IQ" sz="4000" b="1" dirty="0">
                <a:effectLst>
                  <a:outerShdw blurRad="38100" dist="38100" dir="2700000" algn="tl">
                    <a:srgbClr val="000000">
                      <a:alpha val="43137"/>
                    </a:srgbClr>
                  </a:outerShdw>
                </a:effectLst>
              </a:rPr>
              <a:t>{أَمَّنْ هُوَ قَانِتٌ آنَاءَ اللَّيْلِ سَاجِدًا وَقَائِمًا يَحْذَرُ الْآخِرَةَ وَيَرْجُو رَحْمَةَ رَبِّهِ قُلْ هَلْ يَسْتَوِي الَّذِينَ يَعْلَمُونَ وَالَّذِينَ لَا يَعْلَمُونَ إِنَّمَا يَتَذَكَّرُ أُولُو الْأَلْبَابِ} </a:t>
            </a:r>
            <a:r>
              <a:rPr lang="ar-IQ" dirty="0">
                <a:effectLst>
                  <a:outerShdw blurRad="38100" dist="38100" dir="2700000" algn="tl">
                    <a:srgbClr val="000000">
                      <a:alpha val="43137"/>
                    </a:srgbClr>
                  </a:outerShdw>
                </a:effectLst>
              </a:rPr>
              <a:t>[الزمر: 9]</a:t>
            </a:r>
            <a:endParaRPr lang="en-US" dirty="0">
              <a:effectLst>
                <a:outerShdw blurRad="38100" dist="38100" dir="2700000" algn="tl">
                  <a:srgbClr val="000000">
                    <a:alpha val="43137"/>
                  </a:srgbClr>
                </a:outerShdw>
              </a:effectLst>
            </a:endParaRPr>
          </a:p>
          <a:p>
            <a:endParaRPr lang="ar-EG" sz="4000" b="1" dirty="0"/>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5558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righ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right)">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942" y="1152660"/>
            <a:ext cx="9015211" cy="5705340"/>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IQ" sz="4400" b="1" u="sng" dirty="0" smtClean="0">
                <a:solidFill>
                  <a:srgbClr val="FF0066"/>
                </a:solidFill>
                <a:effectLst>
                  <a:outerShdw blurRad="38100" dist="38100" dir="2700000" algn="tl">
                    <a:srgbClr val="000000">
                      <a:alpha val="43137"/>
                    </a:srgbClr>
                  </a:outerShdw>
                </a:effectLst>
              </a:rPr>
              <a:t>معنى </a:t>
            </a:r>
            <a:r>
              <a:rPr lang="ar-IQ" sz="4400" b="1" u="sng" dirty="0">
                <a:solidFill>
                  <a:srgbClr val="FF0066"/>
                </a:solidFill>
                <a:effectLst>
                  <a:outerShdw blurRad="38100" dist="38100" dir="2700000" algn="tl">
                    <a:srgbClr val="000000">
                      <a:alpha val="43137"/>
                    </a:srgbClr>
                  </a:outerShdw>
                </a:effectLst>
              </a:rPr>
              <a:t>قانت: </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smtClean="0">
                <a:solidFill>
                  <a:srgbClr val="002060"/>
                </a:solidFill>
                <a:effectLst>
                  <a:outerShdw blurRad="38100" dist="38100" dir="2700000" algn="tl">
                    <a:srgbClr val="000000">
                      <a:alpha val="43137"/>
                    </a:srgbClr>
                  </a:outerShdw>
                </a:effectLst>
              </a:rPr>
              <a:t>                      </a:t>
            </a:r>
            <a:r>
              <a:rPr lang="ar-IQ" sz="4400" b="1" dirty="0" smtClean="0">
                <a:solidFill>
                  <a:srgbClr val="002060"/>
                </a:solidFill>
                <a:effectLst>
                  <a:outerShdw blurRad="38100" dist="38100" dir="2700000" algn="tl">
                    <a:srgbClr val="000000">
                      <a:alpha val="43137"/>
                    </a:srgbClr>
                  </a:outerShdw>
                </a:effectLst>
              </a:rPr>
              <a:t>هو </a:t>
            </a:r>
            <a:r>
              <a:rPr lang="ar-IQ" sz="4400" b="1" dirty="0">
                <a:solidFill>
                  <a:srgbClr val="002060"/>
                </a:solidFill>
                <a:effectLst>
                  <a:outerShdw blurRad="38100" dist="38100" dir="2700000" algn="tl">
                    <a:srgbClr val="000000">
                      <a:alpha val="43137"/>
                    </a:srgbClr>
                  </a:outerShdw>
                </a:effectLst>
              </a:rPr>
              <a:t>خاضع أو خاشع أو طائع.</a:t>
            </a:r>
            <a:endParaRPr lang="en-US" sz="4400" b="1" dirty="0">
              <a:solidFill>
                <a:srgbClr val="002060"/>
              </a:solidFill>
              <a:effectLst>
                <a:outerShdw blurRad="38100" dist="38100" dir="2700000" algn="tl">
                  <a:srgbClr val="000000">
                    <a:alpha val="43137"/>
                  </a:srgbClr>
                </a:outerShdw>
              </a:effectLst>
            </a:endParaRPr>
          </a:p>
          <a:p>
            <a:pPr marL="0" indent="0" algn="ctr">
              <a:buNone/>
            </a:pPr>
            <a:endParaRPr lang="ar-EG" sz="800" b="1" dirty="0" smtClean="0">
              <a:effectLst>
                <a:outerShdw blurRad="38100" dist="38100" dir="2700000" algn="tl">
                  <a:srgbClr val="000000">
                    <a:alpha val="43137"/>
                  </a:srgbClr>
                </a:outerShdw>
              </a:effectLst>
            </a:endParaRPr>
          </a:p>
          <a:p>
            <a:pPr marL="0" indent="0" algn="ctr">
              <a:buNone/>
            </a:pPr>
            <a:r>
              <a:rPr lang="ar-IQ" sz="4400" b="1" dirty="0" smtClean="0">
                <a:effectLst>
                  <a:outerShdw blurRad="38100" dist="38100" dir="2700000" algn="tl">
                    <a:srgbClr val="000000">
                      <a:alpha val="43137"/>
                    </a:srgbClr>
                  </a:outerShdw>
                </a:effectLst>
              </a:rPr>
              <a:t>ففي </a:t>
            </a:r>
            <a:r>
              <a:rPr lang="ar-IQ" sz="4400" b="1" dirty="0">
                <a:effectLst>
                  <a:outerShdw blurRad="38100" dist="38100" dir="2700000" algn="tl">
                    <a:srgbClr val="000000">
                      <a:alpha val="43137"/>
                    </a:srgbClr>
                  </a:outerShdw>
                </a:effectLst>
              </a:rPr>
              <a:t>هذه الآية تساؤل </a:t>
            </a:r>
            <a:r>
              <a:rPr lang="ar-EG" sz="4400" b="1" dirty="0" smtClean="0">
                <a:effectLst>
                  <a:outerShdw blurRad="38100" dist="38100" dir="2700000" algn="tl">
                    <a:srgbClr val="000000">
                      <a:alpha val="43137"/>
                    </a:srgbClr>
                  </a:outerShdw>
                </a:effectLst>
              </a:rPr>
              <a:t>هل يستوي من </a:t>
            </a:r>
            <a:r>
              <a:rPr lang="ar-IQ" sz="4400" b="1" dirty="0" smtClean="0">
                <a:effectLst>
                  <a:outerShdw blurRad="38100" dist="38100" dir="2700000" algn="tl">
                    <a:srgbClr val="000000">
                      <a:alpha val="43137"/>
                    </a:srgbClr>
                  </a:outerShdw>
                </a:effectLst>
              </a:rPr>
              <a:t>هو خاضع </a:t>
            </a:r>
            <a:r>
              <a:rPr lang="ar-IQ" sz="4400" b="1" dirty="0">
                <a:effectLst>
                  <a:outerShdw blurRad="38100" dist="38100" dir="2700000" algn="tl">
                    <a:srgbClr val="000000">
                      <a:alpha val="43137"/>
                    </a:srgbClr>
                  </a:outerShdw>
                </a:effectLst>
              </a:rPr>
              <a:t>لله وحده </a:t>
            </a:r>
            <a:r>
              <a:rPr lang="ar-IQ" sz="4400" b="1" dirty="0" smtClean="0">
                <a:effectLst>
                  <a:outerShdw blurRad="38100" dist="38100" dir="2700000" algn="tl">
                    <a:srgbClr val="000000">
                      <a:alpha val="43137"/>
                    </a:srgbClr>
                  </a:outerShdw>
                </a:effectLst>
              </a:rPr>
              <a:t>عابد</a:t>
            </a:r>
            <a:r>
              <a:rPr lang="ar-EG" sz="4400" b="1" dirty="0" smtClean="0">
                <a:effectLst>
                  <a:outerShdw blurRad="38100" dist="38100" dir="2700000" algn="tl">
                    <a:srgbClr val="000000">
                      <a:alpha val="43137"/>
                    </a:srgbClr>
                  </a:outerShdw>
                </a:effectLst>
              </a:rPr>
              <a:t>اً</a:t>
            </a:r>
            <a:r>
              <a:rPr lang="ar-IQ" sz="4400" b="1" dirty="0" smtClean="0">
                <a:effectLst>
                  <a:outerShdw blurRad="38100" dist="38100" dir="2700000" algn="tl">
                    <a:srgbClr val="000000">
                      <a:alpha val="43137"/>
                    </a:srgbClr>
                  </a:outerShdw>
                </a:effectLst>
              </a:rPr>
              <a:t> </a:t>
            </a:r>
            <a:r>
              <a:rPr lang="ar-IQ" sz="4400" b="1" dirty="0">
                <a:effectLst>
                  <a:outerShdw blurRad="38100" dist="38100" dir="2700000" algn="tl">
                    <a:srgbClr val="000000">
                      <a:alpha val="43137"/>
                    </a:srgbClr>
                  </a:outerShdw>
                </a:effectLst>
              </a:rPr>
              <a:t>له، آناء الليل وأطراف النهار، والذاكر له وقت الشدة والرخاء معًا، يحسب حساب الآخرة وأهوالها، ويرجو من ربه أن يشمَلَه </a:t>
            </a:r>
            <a:r>
              <a:rPr lang="ar-IQ" sz="4400" b="1" dirty="0" smtClean="0">
                <a:effectLst>
                  <a:outerShdw blurRad="38100" dist="38100" dir="2700000" algn="tl">
                    <a:srgbClr val="000000">
                      <a:alpha val="43137"/>
                    </a:srgbClr>
                  </a:outerShdw>
                </a:effectLst>
              </a:rPr>
              <a:t>برحمته</a:t>
            </a:r>
            <a:r>
              <a:rPr lang="ar-EG" sz="4400" b="1" dirty="0" smtClean="0">
                <a:effectLst>
                  <a:outerShdw blurRad="38100" dist="38100" dir="2700000" algn="tl">
                    <a:srgbClr val="000000">
                      <a:alpha val="43137"/>
                    </a:srgbClr>
                  </a:outerShdw>
                </a:effectLst>
              </a:rPr>
              <a:t>,مع غيره ممن لم يعمل ولم يخشه سبحانه..</a:t>
            </a:r>
            <a:endParaRPr lang="ar-EG"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981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anim calcmode="lin" valueType="num">
                                      <p:cBhvr>
                                        <p:cTn id="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750"/>
                                        <p:tgtEl>
                                          <p:spTgt spid="3">
                                            <p:txEl>
                                              <p:pRg st="1" end="1"/>
                                            </p:txEl>
                                          </p:spTgt>
                                        </p:tgtEl>
                                      </p:cBhvr>
                                    </p:animEffect>
                                    <p:anim calcmode="lin" valueType="num">
                                      <p:cBhvr>
                                        <p:cTn id="15"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750"/>
                                        <p:tgtEl>
                                          <p:spTgt spid="3">
                                            <p:txEl>
                                              <p:pRg st="3" end="3"/>
                                            </p:txEl>
                                          </p:spTgt>
                                        </p:tgtEl>
                                      </p:cBhvr>
                                    </p:animEffect>
                                    <p:anim calcmode="lin" valueType="num">
                                      <p:cBhvr>
                                        <p:cTn id="22" dur="7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75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3338" y="1355839"/>
            <a:ext cx="8655811" cy="5302537"/>
          </a:xfrm>
        </p:spPr>
        <p:txBody>
          <a:bodyPr>
            <a:noAutofit/>
          </a:bodyPr>
          <a:lstStyle/>
          <a:p>
            <a:pPr marL="0" indent="0" algn="ctr">
              <a:buNone/>
            </a:pPr>
            <a:r>
              <a:rPr lang="ar-EG" sz="4400" b="1" dirty="0" smtClean="0">
                <a:effectLst>
                  <a:outerShdw blurRad="38100" dist="38100" dir="2700000" algn="tl">
                    <a:srgbClr val="000000">
                      <a:alpha val="43137"/>
                    </a:srgbClr>
                  </a:outerShdw>
                </a:effectLst>
              </a:rPr>
              <a:t>                          فالتساؤل في هذه الآيه </a:t>
            </a:r>
          </a:p>
          <a:p>
            <a:pPr marL="0" indent="0" algn="ctr">
              <a:buNone/>
            </a:pPr>
            <a:r>
              <a:rPr lang="ar-EG" sz="4400" b="1" dirty="0" smtClean="0">
                <a:effectLst>
                  <a:outerShdw blurRad="38100" dist="38100" dir="2700000" algn="tl">
                    <a:srgbClr val="000000">
                      <a:alpha val="43137"/>
                    </a:srgbClr>
                  </a:outerShdw>
                </a:effectLst>
              </a:rPr>
              <a:t>                       لنفي المساواة بينهما ..</a:t>
            </a:r>
          </a:p>
          <a:p>
            <a:pPr marL="0" indent="0" algn="ctr">
              <a:buNone/>
            </a:pPr>
            <a:r>
              <a:rPr lang="ar-EG" sz="4400" b="1" dirty="0" smtClean="0">
                <a:solidFill>
                  <a:srgbClr val="FF0066"/>
                </a:solidFill>
                <a:effectLst>
                  <a:outerShdw blurRad="38100" dist="38100" dir="2700000" algn="tl">
                    <a:srgbClr val="000000">
                      <a:alpha val="43137"/>
                    </a:srgbClr>
                  </a:outerShdw>
                </a:effectLst>
              </a:rPr>
              <a:t>فهذا المؤمن القانت أولى برحمة الله من غيره..</a:t>
            </a:r>
          </a:p>
          <a:p>
            <a:pPr marL="0" indent="0" algn="ctr">
              <a:buNone/>
            </a:pPr>
            <a:r>
              <a:rPr lang="ar-EG" sz="4400" b="1" dirty="0" smtClean="0">
                <a:effectLst>
                  <a:outerShdw blurRad="38100" dist="38100" dir="2700000" algn="tl">
                    <a:srgbClr val="000000">
                      <a:alpha val="43137"/>
                    </a:srgbClr>
                  </a:outerShdw>
                </a:effectLst>
              </a:rPr>
              <a:t>فإذ لم يساوي الله بينهم في العلم الدافع إلى العمل , فهو سبحانه عدل ..</a:t>
            </a:r>
          </a:p>
          <a:p>
            <a:pPr marL="0" indent="0" algn="ctr">
              <a:buNone/>
            </a:pPr>
            <a:r>
              <a:rPr lang="ar-EG" sz="4400" b="1" dirty="0" smtClean="0">
                <a:effectLst>
                  <a:outerShdw blurRad="38100" dist="38100" dir="2700000" algn="tl">
                    <a:srgbClr val="000000">
                      <a:alpha val="43137"/>
                    </a:srgbClr>
                  </a:outerShdw>
                </a:effectLst>
              </a:rPr>
              <a:t>لن يساوي بعمله سبحانه ومشيئته بينهم في الجزاء ووصول الرحمة إليهم ..</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8544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righ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right)">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right)">
                                      <p:cBhvr>
                                        <p:cTn id="20" dur="75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ipe(right)">
                                      <p:cBhvr>
                                        <p:cTn id="25"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4851" y="1349106"/>
            <a:ext cx="9030506" cy="5682759"/>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وتأمَّل </a:t>
            </a:r>
            <a:r>
              <a:rPr lang="ar-SA" sz="4400" b="1" u="sng" dirty="0">
                <a:solidFill>
                  <a:srgbClr val="FF0066"/>
                </a:solidFill>
                <a:effectLst>
                  <a:outerShdw blurRad="38100" dist="38100" dir="2700000" algn="tl">
                    <a:srgbClr val="000000">
                      <a:alpha val="43137"/>
                    </a:srgbClr>
                  </a:outerShdw>
                </a:effectLst>
              </a:rPr>
              <a:t>قوله </a:t>
            </a:r>
            <a:r>
              <a:rPr lang="ar-SA" sz="4400" b="1" u="sng" dirty="0" smtClean="0">
                <a:solidFill>
                  <a:srgbClr val="FF0066"/>
                </a:solidFill>
                <a:effectLst>
                  <a:outerShdw blurRad="38100" dist="38100" dir="2700000" algn="tl">
                    <a:srgbClr val="000000">
                      <a:alpha val="43137"/>
                    </a:srgbClr>
                  </a:outerShdw>
                </a:effectLst>
              </a:rPr>
              <a:t>صلَّى </a:t>
            </a:r>
            <a:r>
              <a:rPr lang="ar-SA" sz="4400" b="1" u="sng" dirty="0">
                <a:solidFill>
                  <a:srgbClr val="FF0066"/>
                </a:solidFill>
                <a:effectLst>
                  <a:outerShdw blurRad="38100" dist="38100" dir="2700000" algn="tl">
                    <a:srgbClr val="000000">
                      <a:alpha val="43137"/>
                    </a:srgbClr>
                  </a:outerShdw>
                </a:effectLst>
              </a:rPr>
              <a:t>الله عليه وسلَّم </a:t>
            </a:r>
            <a:r>
              <a:rPr lang="ar-SA" sz="4400" b="1" u="sng" dirty="0" smtClean="0">
                <a:solidFill>
                  <a:srgbClr val="FF0066"/>
                </a:solidFill>
                <a:effectLst>
                  <a:outerShdw blurRad="38100" dist="38100" dir="2700000" algn="tl">
                    <a:srgbClr val="000000">
                      <a:alpha val="43137"/>
                    </a:srgbClr>
                  </a:outerShdw>
                </a:effectLst>
              </a:rPr>
              <a:t>:</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r>
              <a:rPr lang="ar-SA" sz="4400" b="1" dirty="0" smtClean="0">
                <a:effectLst>
                  <a:outerShdw blurRad="38100" dist="38100" dir="2700000" algn="tl">
                    <a:srgbClr val="000000">
                      <a:alpha val="43137"/>
                    </a:srgbClr>
                  </a:outerShdw>
                </a:effectLst>
              </a:rPr>
              <a:t> </a:t>
            </a:r>
            <a:r>
              <a:rPr lang="ar-SA" sz="4400" b="1" dirty="0" smtClean="0">
                <a:solidFill>
                  <a:srgbClr val="002060"/>
                </a:solidFill>
                <a:effectLst>
                  <a:outerShdw blurRad="38100" dist="38100" dir="2700000" algn="tl">
                    <a:srgbClr val="000000">
                      <a:alpha val="43137"/>
                    </a:srgbClr>
                  </a:outerShdw>
                </a:effectLst>
              </a:rPr>
              <a:t>(</a:t>
            </a:r>
            <a:r>
              <a:rPr lang="en-US" sz="4400" b="1" dirty="0" smtClean="0">
                <a:solidFill>
                  <a:srgbClr val="002060"/>
                </a:solidFill>
                <a:effectLst>
                  <a:outerShdw blurRad="38100" dist="38100" dir="2700000" algn="tl">
                    <a:srgbClr val="000000">
                      <a:alpha val="43137"/>
                    </a:srgbClr>
                  </a:outerShdw>
                </a:effectLst>
              </a:rPr>
              <a:t> </a:t>
            </a:r>
            <a:r>
              <a:rPr lang="ar-SA" sz="4400" b="1" dirty="0" smtClean="0">
                <a:solidFill>
                  <a:srgbClr val="002060"/>
                </a:solidFill>
                <a:effectLst>
                  <a:outerShdw blurRad="38100" dist="38100" dir="2700000" algn="tl">
                    <a:srgbClr val="000000">
                      <a:alpha val="43137"/>
                    </a:srgbClr>
                  </a:outerShdw>
                </a:effectLst>
              </a:rPr>
              <a:t>لله </a:t>
            </a:r>
            <a:r>
              <a:rPr lang="ar-SA" sz="4400" b="1" dirty="0">
                <a:solidFill>
                  <a:srgbClr val="002060"/>
                </a:solidFill>
                <a:effectLst>
                  <a:outerShdw blurRad="38100" dist="38100" dir="2700000" algn="tl">
                    <a:srgbClr val="000000">
                      <a:alpha val="43137"/>
                    </a:srgbClr>
                  </a:outerShdw>
                </a:effectLst>
              </a:rPr>
              <a:t>أرحم بعباده من الوالدة </a:t>
            </a:r>
            <a:r>
              <a:rPr lang="ar-SA" sz="4400" b="1" dirty="0" smtClean="0">
                <a:solidFill>
                  <a:srgbClr val="002060"/>
                </a:solidFill>
                <a:effectLst>
                  <a:outerShdw blurRad="38100" dist="38100" dir="2700000" algn="tl">
                    <a:srgbClr val="000000">
                      <a:alpha val="43137"/>
                    </a:srgbClr>
                  </a:outerShdw>
                </a:effectLst>
              </a:rPr>
              <a:t>بولدها</a:t>
            </a:r>
            <a:r>
              <a:rPr lang="en-US" sz="4400" b="1" dirty="0" smtClean="0">
                <a:solidFill>
                  <a:srgbClr val="002060"/>
                </a:solidFill>
                <a:effectLst>
                  <a:outerShdw blurRad="38100" dist="38100" dir="2700000" algn="tl">
                    <a:srgbClr val="000000">
                      <a:alpha val="43137"/>
                    </a:srgbClr>
                  </a:outerShdw>
                </a:effectLst>
              </a:rPr>
              <a:t> </a:t>
            </a:r>
            <a:r>
              <a:rPr lang="ar-SA" sz="4400" b="1" dirty="0" smtClean="0">
                <a:solidFill>
                  <a:srgbClr val="002060"/>
                </a:solidFill>
                <a:effectLst>
                  <a:outerShdw blurRad="38100" dist="38100" dir="2700000" algn="tl">
                    <a:srgbClr val="000000">
                      <a:alpha val="43137"/>
                    </a:srgbClr>
                  </a:outerShdw>
                </a:effectLst>
              </a:rPr>
              <a:t>)</a:t>
            </a:r>
            <a:r>
              <a:rPr lang="ar-SA" sz="4400" b="1" dirty="0" smtClean="0">
                <a:effectLst>
                  <a:outerShdw blurRad="38100" dist="38100" dir="2700000" algn="tl">
                    <a:srgbClr val="000000">
                      <a:alpha val="43137"/>
                    </a:srgbClr>
                  </a:outerShdw>
                </a:effectLst>
              </a:rPr>
              <a:t>، </a:t>
            </a:r>
            <a:endParaRPr lang="ar-EG" sz="4400" b="1" dirty="0" smtClean="0">
              <a:effectLst>
                <a:outerShdw blurRad="38100" dist="38100" dir="2700000" algn="tl">
                  <a:srgbClr val="000000">
                    <a:alpha val="43137"/>
                  </a:srgbClr>
                </a:outerShdw>
              </a:effectLst>
            </a:endParaRPr>
          </a:p>
          <a:p>
            <a:pPr marL="0" indent="0" algn="ctr">
              <a:buNone/>
            </a:pPr>
            <a:r>
              <a:rPr lang="ar-SA" sz="4400" b="1" dirty="0" smtClean="0">
                <a:effectLst>
                  <a:outerShdw blurRad="38100" dist="38100" dir="2700000" algn="tl">
                    <a:srgbClr val="000000">
                      <a:alpha val="43137"/>
                    </a:srgbClr>
                  </a:outerShdw>
                </a:effectLst>
              </a:rPr>
              <a:t>فأين </a:t>
            </a:r>
            <a:r>
              <a:rPr lang="ar-SA" sz="4400" b="1" dirty="0">
                <a:effectLst>
                  <a:outerShdw blurRad="38100" dist="38100" dir="2700000" algn="tl">
                    <a:srgbClr val="000000">
                      <a:alpha val="43137"/>
                    </a:srgbClr>
                  </a:outerShdw>
                </a:effectLst>
              </a:rPr>
              <a:t>تقع رحمة الوالدة من رحمة الله </a:t>
            </a:r>
            <a:endParaRPr lang="ar-EG" sz="4400" b="1" dirty="0" smtClean="0">
              <a:effectLst>
                <a:outerShdw blurRad="38100" dist="38100" dir="2700000" algn="tl">
                  <a:srgbClr val="000000">
                    <a:alpha val="43137"/>
                  </a:srgbClr>
                </a:outerShdw>
              </a:effectLst>
            </a:endParaRPr>
          </a:p>
          <a:p>
            <a:pPr marL="0" indent="0" algn="ctr">
              <a:buNone/>
            </a:pPr>
            <a:r>
              <a:rPr lang="ar-SA" sz="4400" b="1" dirty="0" smtClean="0">
                <a:effectLst>
                  <a:outerShdw blurRad="38100" dist="38100" dir="2700000" algn="tl">
                    <a:srgbClr val="000000">
                      <a:alpha val="43137"/>
                    </a:srgbClr>
                  </a:outerShdw>
                </a:effectLst>
              </a:rPr>
              <a:t>التي </a:t>
            </a:r>
            <a:r>
              <a:rPr lang="ar-SA" sz="4400" b="1" dirty="0">
                <a:effectLst>
                  <a:outerShdw blurRad="38100" dist="38100" dir="2700000" algn="tl">
                    <a:srgbClr val="000000">
                      <a:alpha val="43137"/>
                    </a:srgbClr>
                  </a:outerShdw>
                </a:effectLst>
              </a:rPr>
              <a:t>وسعت كل شيء؟! </a:t>
            </a:r>
            <a:endParaRPr lang="ar-EG" sz="4400" b="1" dirty="0" smtClean="0">
              <a:effectLst>
                <a:outerShdw blurRad="38100" dist="38100" dir="2700000" algn="tl">
                  <a:srgbClr val="000000">
                    <a:alpha val="43137"/>
                  </a:srgbClr>
                </a:outerShdw>
              </a:effectLst>
            </a:endParaRPr>
          </a:p>
          <a:p>
            <a:pPr marL="0" indent="0" algn="ctr">
              <a:buNone/>
            </a:pPr>
            <a:r>
              <a:rPr lang="ar-SA" sz="4400" b="1" dirty="0" smtClean="0">
                <a:effectLst>
                  <a:outerShdw blurRad="38100" dist="38100" dir="2700000" algn="tl">
                    <a:srgbClr val="000000">
                      <a:alpha val="43137"/>
                    </a:srgbClr>
                  </a:outerShdw>
                </a:effectLst>
              </a:rPr>
              <a:t>رحمة </a:t>
            </a:r>
            <a:r>
              <a:rPr lang="ar-SA" sz="4400" b="1" dirty="0">
                <a:effectLst>
                  <a:outerShdw blurRad="38100" dist="38100" dir="2700000" algn="tl">
                    <a:srgbClr val="000000">
                      <a:alpha val="43137"/>
                    </a:srgbClr>
                  </a:outerShdw>
                </a:effectLst>
              </a:rPr>
              <a:t>الله هل تُنال بالتواني والكسل، أم بالجد والعمل؟! لِمَن كتبها الله؟</a:t>
            </a:r>
            <a:r>
              <a:rPr lang="en-US" sz="4400" b="1" dirty="0" smtClean="0">
                <a:effectLst>
                  <a:outerShdw blurRad="38100" dist="38100" dir="2700000" algn="tl">
                    <a:srgbClr val="000000">
                      <a:alpha val="43137"/>
                    </a:srgbClr>
                  </a:outerShdw>
                </a:effectLst>
              </a:rPr>
              <a:t>!</a:t>
            </a:r>
            <a:endParaRPr lang="ar-EG" sz="4400"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14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750"/>
                                        <p:tgtEl>
                                          <p:spTgt spid="3">
                                            <p:txEl>
                                              <p:pRg st="2" end="2"/>
                                            </p:txEl>
                                          </p:spTgt>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trips(downLeft)">
                                      <p:cBhvr>
                                        <p:cTn id="20" dur="75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strips(downLeft)">
                                      <p:cBhvr>
                                        <p:cTn id="25"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825624"/>
            <a:ext cx="7886700" cy="5032375"/>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و</a:t>
            </a:r>
            <a:r>
              <a:rPr lang="ar-IQ" sz="4400" b="1" u="sng" dirty="0" smtClean="0">
                <a:solidFill>
                  <a:srgbClr val="FF0066"/>
                </a:solidFill>
                <a:effectLst>
                  <a:outerShdw blurRad="38100" dist="38100" dir="2700000" algn="tl">
                    <a:srgbClr val="000000">
                      <a:alpha val="43137"/>
                    </a:srgbClr>
                  </a:outerShdw>
                </a:effectLst>
              </a:rPr>
              <a:t>قال </a:t>
            </a:r>
            <a:r>
              <a:rPr lang="ar-IQ" sz="4400" b="1" u="sng" dirty="0">
                <a:solidFill>
                  <a:srgbClr val="FF0066"/>
                </a:solidFill>
                <a:effectLst>
                  <a:outerShdw blurRad="38100" dist="38100" dir="2700000" algn="tl">
                    <a:srgbClr val="000000">
                      <a:alpha val="43137"/>
                    </a:srgbClr>
                  </a:outerShdw>
                </a:effectLst>
              </a:rPr>
              <a:t>تعالى</a:t>
            </a:r>
            <a:r>
              <a:rPr lang="ar-IQ" sz="4400" b="1" u="sng" dirty="0" smtClean="0">
                <a:solidFill>
                  <a:srgbClr val="FF0066"/>
                </a:solidFill>
                <a:effectLst>
                  <a:outerShdw blurRad="38100" dist="38100" dir="2700000" algn="tl">
                    <a:srgbClr val="000000">
                      <a:alpha val="43137"/>
                    </a:srgbClr>
                  </a:outerShdw>
                </a:effectLst>
              </a:rPr>
              <a:t>:</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r>
              <a:rPr lang="ar-IQ" sz="4400" b="1" dirty="0" smtClean="0">
                <a:solidFill>
                  <a:srgbClr val="FF0066"/>
                </a:solidFill>
                <a:effectLst>
                  <a:outerShdw blurRad="38100" dist="38100" dir="2700000" algn="tl">
                    <a:srgbClr val="000000">
                      <a:alpha val="43137"/>
                    </a:srgbClr>
                  </a:outerShdw>
                </a:effectLst>
              </a:rPr>
              <a:t> </a:t>
            </a:r>
            <a:r>
              <a:rPr lang="ar-IQ" sz="4400" b="1" dirty="0" smtClean="0">
                <a:effectLst>
                  <a:outerShdw blurRad="38100" dist="38100" dir="2700000" algn="tl">
                    <a:srgbClr val="000000">
                      <a:alpha val="43137"/>
                    </a:srgbClr>
                  </a:outerShdw>
                </a:effectLst>
              </a:rPr>
              <a:t>{</a:t>
            </a:r>
            <a:r>
              <a:rPr lang="ar-IQ" sz="4400" b="1" dirty="0">
                <a:effectLst>
                  <a:outerShdw blurRad="38100" dist="38100" dir="2700000" algn="tl">
                    <a:srgbClr val="000000">
                      <a:alpha val="43137"/>
                    </a:srgbClr>
                  </a:outerShdw>
                </a:effectLst>
              </a:rPr>
              <a:t>مَنْ يُصْرَفْ عَنْهُ يَوْمَئِذٍ فَقَدْ رَحِمَهُ وَذَلِكَ الْفَوْزُ الْمُبِينُ} </a:t>
            </a:r>
            <a:r>
              <a:rPr lang="ar-IQ" dirty="0">
                <a:effectLst>
                  <a:outerShdw blurRad="38100" dist="38100" dir="2700000" algn="tl">
                    <a:srgbClr val="000000">
                      <a:alpha val="43137"/>
                    </a:srgbClr>
                  </a:outerShdw>
                </a:effectLst>
              </a:rPr>
              <a:t>[الأنعام: 16].</a:t>
            </a:r>
            <a:endParaRPr lang="ar-EG" dirty="0">
              <a:effectLst>
                <a:outerShdw blurRad="38100" dist="38100" dir="2700000" algn="tl">
                  <a:srgbClr val="000000">
                    <a:alpha val="43137"/>
                  </a:srgbClr>
                </a:outerShdw>
              </a:effectLst>
            </a:endParaRPr>
          </a:p>
          <a:p>
            <a:pPr marL="0" indent="0" algn="ctr">
              <a:buNone/>
            </a:pPr>
            <a:r>
              <a:rPr lang="ar-IQ" sz="4400" b="1" dirty="0">
                <a:solidFill>
                  <a:srgbClr val="002060"/>
                </a:solidFill>
                <a:effectLst>
                  <a:outerShdw blurRad="38100" dist="38100" dir="2700000" algn="tl">
                    <a:srgbClr val="000000">
                      <a:alpha val="43137"/>
                    </a:srgbClr>
                  </a:outerShdw>
                </a:effectLst>
              </a:rPr>
              <a:t>قوله: {مَنْ يُصْرَفْ عَنْهُ</a:t>
            </a:r>
            <a:r>
              <a:rPr lang="ar-IQ" sz="4400" b="1" dirty="0" smtClean="0">
                <a:solidFill>
                  <a:srgbClr val="002060"/>
                </a:solidFill>
                <a:effectLst>
                  <a:outerShdw blurRad="38100" dist="38100" dir="2700000" algn="tl">
                    <a:srgbClr val="000000">
                      <a:alpha val="43137"/>
                    </a:srgbClr>
                  </a:outerShdw>
                </a:effectLst>
              </a:rPr>
              <a:t>}</a:t>
            </a:r>
            <a:endParaRPr lang="ar-EG" sz="4400" b="1" dirty="0" smtClean="0">
              <a:solidFill>
                <a:srgbClr val="002060"/>
              </a:solidFill>
              <a:effectLst>
                <a:outerShdw blurRad="38100" dist="38100" dir="2700000" algn="tl">
                  <a:srgbClr val="000000">
                    <a:alpha val="43137"/>
                  </a:srgbClr>
                </a:outerShdw>
              </a:effectLst>
            </a:endParaRPr>
          </a:p>
          <a:p>
            <a:pPr marL="0" indent="0" algn="ctr">
              <a:buNone/>
            </a:pPr>
            <a:r>
              <a:rPr lang="ar-IQ" sz="4400" b="1" dirty="0" smtClean="0">
                <a:solidFill>
                  <a:srgbClr val="002060"/>
                </a:solidFill>
                <a:effectLst>
                  <a:outerShdw blurRad="38100" dist="38100" dir="2700000" algn="tl">
                    <a:srgbClr val="000000">
                      <a:alpha val="43137"/>
                    </a:srgbClr>
                  </a:outerShdw>
                </a:effectLst>
              </a:rPr>
              <a:t> </a:t>
            </a:r>
            <a:r>
              <a:rPr lang="ar-IQ" sz="4400" b="1" dirty="0">
                <a:solidFill>
                  <a:srgbClr val="FF0066"/>
                </a:solidFill>
                <a:effectLst>
                  <a:outerShdw blurRad="38100" dist="38100" dir="2700000" algn="tl">
                    <a:srgbClr val="000000">
                      <a:alpha val="43137"/>
                    </a:srgbClr>
                  </a:outerShdw>
                </a:effectLst>
              </a:rPr>
              <a:t>أي</a:t>
            </a:r>
            <a:r>
              <a:rPr lang="ar-IQ" sz="4400" b="1" dirty="0" smtClean="0">
                <a:solidFill>
                  <a:srgbClr val="FF0066"/>
                </a:solidFill>
                <a:effectLst>
                  <a:outerShdw blurRad="38100" dist="38100" dir="2700000" algn="tl">
                    <a:srgbClr val="000000">
                      <a:alpha val="43137"/>
                    </a:srgbClr>
                  </a:outerShdw>
                </a:effectLst>
              </a:rPr>
              <a:t>: </a:t>
            </a:r>
            <a:r>
              <a:rPr lang="ar-IQ" sz="4400" b="1" dirty="0">
                <a:effectLst>
                  <a:outerShdw blurRad="38100" dist="38100" dir="2700000" algn="tl">
                    <a:srgbClr val="000000">
                      <a:alpha val="43137"/>
                    </a:srgbClr>
                  </a:outerShdw>
                </a:effectLst>
              </a:rPr>
              <a:t>العذاب يوم القيامة فقد رحمه، وأوجب الله له الرحمة لا محالة</a:t>
            </a:r>
            <a:r>
              <a:rPr lang="ar-EG" sz="4400" b="1" dirty="0">
                <a:effectLst>
                  <a:outerShdw blurRad="38100" dist="38100" dir="2700000" algn="tl">
                    <a:srgbClr val="000000">
                      <a:alpha val="43137"/>
                    </a:srgbClr>
                  </a:outerShdw>
                </a:effectLst>
              </a:rPr>
              <a:t> </a:t>
            </a:r>
            <a:r>
              <a:rPr lang="ar-EG" sz="4400" b="1" dirty="0" smtClean="0">
                <a:effectLst>
                  <a:outerShdw blurRad="38100" dist="38100" dir="2700000" algn="tl">
                    <a:srgbClr val="000000">
                      <a:alpha val="43137"/>
                    </a:srgbClr>
                  </a:outerShdw>
                </a:effectLst>
              </a:rPr>
              <a:t>وتكون </a:t>
            </a:r>
            <a:r>
              <a:rPr lang="ar-IQ" sz="4400" b="1" dirty="0">
                <a:effectLst>
                  <a:outerShdw blurRad="38100" dist="38100" dir="2700000" algn="tl">
                    <a:srgbClr val="000000">
                      <a:alpha val="43137"/>
                    </a:srgbClr>
                  </a:outerShdw>
                </a:effectLst>
              </a:rPr>
              <a:t>لأهل العناية والوصول.</a:t>
            </a:r>
            <a:endParaRPr lang="en-US" sz="4400" b="1" dirty="0">
              <a:effectLst>
                <a:outerShdw blurRad="38100" dist="38100" dir="2700000" algn="tl">
                  <a:srgbClr val="000000">
                    <a:alpha val="43137"/>
                  </a:srgbClr>
                </a:outerShdw>
              </a:effectLst>
            </a:endParaRPr>
          </a:p>
          <a:p>
            <a:pPr marL="0" indent="0">
              <a:buNone/>
            </a:pPr>
            <a:endParaRPr lang="ar-EG" sz="4400" dirty="0"/>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56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750"/>
                                        <p:tgtEl>
                                          <p:spTgt spid="3">
                                            <p:txEl>
                                              <p:pRg st="0" end="0"/>
                                            </p:txEl>
                                          </p:spTgt>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outHorizontal)">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4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outHorizontal)">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42"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outHorizontal)">
                                      <p:cBhvr>
                                        <p:cTn id="20"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1668" y="1812747"/>
            <a:ext cx="8515350" cy="4351338"/>
          </a:xfrm>
        </p:spPr>
        <p:txBody>
          <a:bodyPr>
            <a:normAutofit/>
          </a:bodyPr>
          <a:lstStyle/>
          <a:p>
            <a:pPr marL="0" indent="0" algn="ctr">
              <a:buNone/>
            </a:pPr>
            <a:r>
              <a:rPr lang="ar-EG" sz="4400" b="1" u="sng" dirty="0" smtClean="0">
                <a:solidFill>
                  <a:srgbClr val="FF0066"/>
                </a:solidFill>
                <a:effectLst>
                  <a:outerShdw blurRad="38100" dist="38100" dir="2700000" algn="tl">
                    <a:srgbClr val="000000">
                      <a:alpha val="43137"/>
                    </a:srgbClr>
                  </a:outerShdw>
                </a:effectLst>
              </a:rPr>
              <a:t>قال تعالى :</a:t>
            </a:r>
          </a:p>
          <a:p>
            <a:pPr marL="0" indent="0" algn="ctr">
              <a:buNone/>
            </a:pPr>
            <a:r>
              <a:rPr lang="ar-EG" sz="4400" b="1" dirty="0" smtClean="0">
                <a:effectLst>
                  <a:outerShdw blurRad="38100" dist="38100" dir="2700000" algn="tl">
                    <a:srgbClr val="000000">
                      <a:alpha val="43137"/>
                    </a:srgbClr>
                  </a:outerShdw>
                </a:effectLst>
              </a:rPr>
              <a:t> </a:t>
            </a:r>
            <a:r>
              <a:rPr lang="ar-EG" sz="4400" b="1" dirty="0">
                <a:effectLst>
                  <a:outerShdw blurRad="38100" dist="38100" dir="2700000" algn="tl">
                    <a:srgbClr val="000000">
                      <a:alpha val="43137"/>
                    </a:srgbClr>
                  </a:outerShdw>
                </a:effectLst>
              </a:rPr>
              <a:t>{وربك الغني ذو الرحمة</a:t>
            </a:r>
            <a:r>
              <a:rPr lang="ar-EG" sz="4400" b="1" dirty="0" smtClean="0">
                <a:effectLst>
                  <a:outerShdw blurRad="38100" dist="38100" dir="2700000" algn="tl">
                    <a:srgbClr val="000000">
                      <a:alpha val="43137"/>
                    </a:srgbClr>
                  </a:outerShdw>
                </a:effectLst>
              </a:rPr>
              <a:t>}</a:t>
            </a:r>
          </a:p>
          <a:p>
            <a:pPr marL="0" indent="0" algn="ctr">
              <a:buNone/>
            </a:pPr>
            <a:r>
              <a:rPr lang="ar-EG" sz="4400" b="1" dirty="0">
                <a:effectLst>
                  <a:outerShdw blurRad="38100" dist="38100" dir="2700000" algn="tl">
                    <a:srgbClr val="000000">
                      <a:alpha val="43137"/>
                    </a:srgbClr>
                  </a:outerShdw>
                </a:effectLst>
              </a:rPr>
              <a:t> (الأنعام:133</a:t>
            </a:r>
            <a:r>
              <a:rPr lang="ar-EG" sz="4400" b="1" dirty="0" smtClean="0">
                <a:effectLst>
                  <a:outerShdw blurRad="38100" dist="38100" dir="2700000" algn="tl">
                    <a:srgbClr val="000000">
                      <a:alpha val="43137"/>
                    </a:srgbClr>
                  </a:outerShdw>
                </a:effectLst>
              </a:rPr>
              <a:t>)</a:t>
            </a:r>
          </a:p>
          <a:p>
            <a:pPr marL="0" indent="0" algn="ctr">
              <a:buNone/>
            </a:pPr>
            <a:endParaRPr lang="ar-EG" sz="1200" b="1" dirty="0">
              <a:effectLst>
                <a:outerShdw blurRad="38100" dist="38100" dir="2700000" algn="tl">
                  <a:srgbClr val="000000">
                    <a:alpha val="43137"/>
                  </a:srgbClr>
                </a:outerShdw>
              </a:effectLst>
            </a:endParaRPr>
          </a:p>
          <a:p>
            <a:pPr marL="0" indent="0" algn="ctr">
              <a:buNone/>
            </a:pPr>
            <a:r>
              <a:rPr lang="ar-EG" sz="4400" b="1" dirty="0">
                <a:solidFill>
                  <a:srgbClr val="FF0066"/>
                </a:solidFill>
                <a:effectLst>
                  <a:outerShdw blurRad="38100" dist="38100" dir="2700000" algn="tl">
                    <a:srgbClr val="000000">
                      <a:alpha val="43137"/>
                    </a:srgbClr>
                  </a:outerShdw>
                </a:effectLst>
              </a:rPr>
              <a:t>أي: </a:t>
            </a:r>
            <a:r>
              <a:rPr lang="ar-EG" sz="4400" b="1" dirty="0">
                <a:solidFill>
                  <a:srgbClr val="002060"/>
                </a:solidFill>
                <a:effectLst>
                  <a:outerShdw blurRad="38100" dist="38100" dir="2700000" algn="tl">
                    <a:srgbClr val="000000">
                      <a:alpha val="43137"/>
                    </a:srgbClr>
                  </a:outerShdw>
                </a:effectLst>
              </a:rPr>
              <a:t>هو سبحانه صاحب هذه الرحمة ..</a:t>
            </a:r>
          </a:p>
          <a:p>
            <a:pPr marL="0" indent="0" algn="ctr">
              <a:buNone/>
            </a:pPr>
            <a:r>
              <a:rPr lang="ar-EG" sz="4400" b="1" dirty="0">
                <a:solidFill>
                  <a:srgbClr val="002060"/>
                </a:solidFill>
                <a:effectLst>
                  <a:outerShdw blurRad="38100" dist="38100" dir="2700000" algn="tl">
                    <a:srgbClr val="000000">
                      <a:alpha val="43137"/>
                    </a:srgbClr>
                  </a:outerShdw>
                </a:effectLst>
              </a:rPr>
              <a:t>لا يملك خزائنها </a:t>
            </a:r>
            <a:r>
              <a:rPr lang="ar-EG" sz="4400" b="1" dirty="0" smtClean="0">
                <a:solidFill>
                  <a:srgbClr val="002060"/>
                </a:solidFill>
                <a:effectLst>
                  <a:outerShdw blurRad="38100" dist="38100" dir="2700000" algn="tl">
                    <a:srgbClr val="000000">
                      <a:alpha val="43137"/>
                    </a:srgbClr>
                  </a:outerShdw>
                </a:effectLst>
              </a:rPr>
              <a:t>إلا هو ..</a:t>
            </a:r>
            <a:endParaRPr lang="ar-EG" sz="4400" b="1"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746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8" dur="500"/>
                                        <p:tgtEl>
                                          <p:spTgt spid="3">
                                            <p:txEl>
                                              <p:pRg st="4" end="4"/>
                                            </p:txEl>
                                          </p:spTgt>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0456" y="1748350"/>
            <a:ext cx="8373683" cy="5219119"/>
          </a:xfrm>
        </p:spPr>
        <p:txBody>
          <a:bodyPr>
            <a:normAutofit/>
          </a:bodyPr>
          <a:lstStyle/>
          <a:p>
            <a:pPr marL="0" indent="0" algn="ctr">
              <a:buNone/>
            </a:pPr>
            <a:r>
              <a:rPr lang="ar-EG" sz="4400" b="1" dirty="0" smtClean="0">
                <a:effectLst>
                  <a:outerShdw blurRad="38100" dist="38100" dir="2700000" algn="tl">
                    <a:srgbClr val="000000">
                      <a:alpha val="43137"/>
                    </a:srgbClr>
                  </a:outerShdw>
                </a:effectLst>
              </a:rPr>
              <a:t>                      </a:t>
            </a:r>
            <a:r>
              <a:rPr lang="ar-IQ" sz="4400" b="1" dirty="0" smtClean="0">
                <a:effectLst>
                  <a:outerShdw blurRad="38100" dist="38100" dir="2700000" algn="tl">
                    <a:srgbClr val="000000">
                      <a:alpha val="43137"/>
                    </a:srgbClr>
                  </a:outerShdw>
                </a:effectLst>
              </a:rPr>
              <a:t>فإذا </a:t>
            </a:r>
            <a:r>
              <a:rPr lang="ar-IQ" sz="4400" b="1" dirty="0">
                <a:effectLst>
                  <a:outerShdw blurRad="38100" dist="38100" dir="2700000" algn="tl">
                    <a:srgbClr val="000000">
                      <a:alpha val="43137"/>
                    </a:srgbClr>
                  </a:outerShdw>
                </a:effectLst>
              </a:rPr>
              <a:t>ما أحسن الإنسان </a:t>
            </a:r>
            <a:r>
              <a:rPr lang="ar-EG" sz="4400" b="1" dirty="0" smtClean="0">
                <a:effectLst>
                  <a:outerShdw blurRad="38100" dist="38100" dir="2700000" algn="tl">
                    <a:srgbClr val="000000">
                      <a:alpha val="43137"/>
                    </a:srgbClr>
                  </a:outerShdw>
                </a:effectLst>
              </a:rPr>
              <a:t>     </a:t>
            </a:r>
          </a:p>
          <a:p>
            <a:pPr marL="0" indent="0" algn="ctr">
              <a:buNone/>
            </a:pPr>
            <a:r>
              <a:rPr lang="ar-EG" sz="4400" b="1" dirty="0">
                <a:effectLst>
                  <a:outerShdw blurRad="38100" dist="38100" dir="2700000" algn="tl">
                    <a:srgbClr val="000000">
                      <a:alpha val="43137"/>
                    </a:srgbClr>
                  </a:outerShdw>
                </a:effectLst>
              </a:rPr>
              <a:t> </a:t>
            </a:r>
            <a:r>
              <a:rPr lang="ar-EG" sz="4400" b="1" dirty="0" smtClean="0">
                <a:effectLst>
                  <a:outerShdw blurRad="38100" dist="38100" dir="2700000" algn="tl">
                    <a:srgbClr val="000000">
                      <a:alpha val="43137"/>
                    </a:srgbClr>
                  </a:outerShdw>
                </a:effectLst>
              </a:rPr>
              <a:t>          </a:t>
            </a:r>
            <a:r>
              <a:rPr lang="ar-IQ" sz="4400" b="1" dirty="0" smtClean="0">
                <a:effectLst>
                  <a:outerShdw blurRad="38100" dist="38100" dir="2700000" algn="tl">
                    <a:srgbClr val="000000">
                      <a:alpha val="43137"/>
                    </a:srgbClr>
                  </a:outerShdw>
                </a:effectLst>
              </a:rPr>
              <a:t>أعماله</a:t>
            </a:r>
            <a:r>
              <a:rPr lang="ar-IQ" sz="4400" b="1" dirty="0">
                <a:effectLst>
                  <a:outerShdw blurRad="38100" dist="38100" dir="2700000" algn="tl">
                    <a:srgbClr val="000000">
                      <a:alpha val="43137"/>
                    </a:srgbClr>
                  </a:outerShdw>
                </a:effectLst>
              </a:rPr>
              <a:t>، وأطاع الله سبحانه وتعالى</a:t>
            </a:r>
            <a:r>
              <a:rPr lang="ar-IQ" sz="4400" b="1" dirty="0" smtClean="0">
                <a:effectLst>
                  <a:outerShdw blurRad="38100" dist="38100" dir="2700000" algn="tl">
                    <a:srgbClr val="000000">
                      <a:alpha val="43137"/>
                    </a:srgbClr>
                  </a:outerShdw>
                </a:effectLst>
              </a:rPr>
              <a:t>،</a:t>
            </a:r>
            <a:endParaRPr lang="ar-EG" sz="4400" b="1" dirty="0" smtClean="0">
              <a:effectLst>
                <a:outerShdw blurRad="38100" dist="38100" dir="2700000" algn="tl">
                  <a:srgbClr val="000000">
                    <a:alpha val="43137"/>
                  </a:srgbClr>
                </a:outerShdw>
              </a:effectLst>
            </a:endParaRPr>
          </a:p>
          <a:p>
            <a:pPr marL="0" indent="0" algn="ctr">
              <a:buNone/>
            </a:pPr>
            <a:r>
              <a:rPr lang="ar-IQ" sz="4400" b="1" dirty="0" smtClean="0">
                <a:effectLst>
                  <a:outerShdw blurRad="38100" dist="38100" dir="2700000" algn="tl">
                    <a:srgbClr val="000000">
                      <a:alpha val="43137"/>
                    </a:srgbClr>
                  </a:outerShdw>
                </a:effectLst>
              </a:rPr>
              <a:t> </a:t>
            </a:r>
            <a:r>
              <a:rPr lang="ar-IQ" sz="4400" b="1" dirty="0">
                <a:effectLst>
                  <a:outerShdw blurRad="38100" dist="38100" dir="2700000" algn="tl">
                    <a:srgbClr val="000000">
                      <a:alpha val="43137"/>
                    </a:srgbClr>
                  </a:outerShdw>
                </a:effectLst>
              </a:rPr>
              <a:t>واجتنب معصيتَه، فإنه سيظفر برحمة الله، وفي هذا دافعٌ للإنسان أن يعمل بالطاعات والأعمال الصالحة</a:t>
            </a:r>
            <a:r>
              <a:rPr lang="ar-IQ" sz="4400" b="1" dirty="0" smtClean="0">
                <a:effectLst>
                  <a:outerShdw blurRad="38100" dist="38100" dir="2700000" algn="tl">
                    <a:srgbClr val="000000">
                      <a:alpha val="43137"/>
                    </a:srgbClr>
                  </a:outerShdw>
                </a:effectLst>
              </a:rPr>
              <a:t>.</a:t>
            </a:r>
            <a:r>
              <a:rPr lang="ar-EG" sz="4400" b="1" dirty="0" smtClean="0">
                <a:effectLst>
                  <a:outerShdw blurRad="38100" dist="38100" dir="2700000" algn="tl">
                    <a:srgbClr val="000000">
                      <a:alpha val="43137"/>
                    </a:srgbClr>
                  </a:outerShdw>
                </a:effectLst>
              </a:rPr>
              <a:t> ويجتنب كل ما يؤول به إلى غضبه سبحانه وتعالى عليه.. فيرحمه الله  ويصرف عنه العذاب يوم القيامة ..</a:t>
            </a:r>
            <a:endParaRPr lang="en-US" sz="4400" b="1" dirty="0">
              <a:effectLst>
                <a:outerShdw blurRad="38100" dist="38100" dir="2700000" algn="tl">
                  <a:srgbClr val="000000">
                    <a:alpha val="43137"/>
                  </a:srgbClr>
                </a:outerShdw>
              </a:effectLst>
            </a:endParaRPr>
          </a:p>
          <a:p>
            <a:pPr marL="0" indent="0" algn="ctr">
              <a:buNone/>
            </a:pPr>
            <a:endParaRPr lang="ar-EG" sz="4400" dirty="0"/>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1804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right)">
                                      <p:cBhvr>
                                        <p:cTn id="10" dur="750"/>
                                        <p:tgtEl>
                                          <p:spTgt spid="3">
                                            <p:txEl>
                                              <p:pRg st="1" end="1"/>
                                            </p:txEl>
                                          </p:spTgt>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right)">
                                      <p:cBhvr>
                                        <p:cTn id="13"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9862" y="2430933"/>
            <a:ext cx="7886700" cy="5051692"/>
          </a:xfrm>
        </p:spPr>
        <p:txBody>
          <a:bodyPr>
            <a:normAutofit/>
          </a:bodyPr>
          <a:lstStyle/>
          <a:p>
            <a:pPr marL="0" indent="0" algn="ctr">
              <a:buNone/>
            </a:pPr>
            <a:r>
              <a:rPr lang="ar-EG" sz="4800" b="1" u="sng" dirty="0" smtClean="0">
                <a:solidFill>
                  <a:srgbClr val="FF0066"/>
                </a:solidFill>
                <a:effectLst>
                  <a:outerShdw blurRad="38100" dist="38100" dir="2700000" algn="tl">
                    <a:srgbClr val="000000">
                      <a:alpha val="43137"/>
                    </a:srgbClr>
                  </a:outerShdw>
                </a:effectLst>
              </a:rPr>
              <a:t>ثالثا: التوبة من الذنوب والمعاصي:</a:t>
            </a:r>
          </a:p>
          <a:p>
            <a:pPr marL="0" indent="0" algn="ctr">
              <a:buNone/>
            </a:pPr>
            <a:endParaRPr lang="ar-EG" sz="1100" b="1" u="sng" dirty="0" smtClean="0">
              <a:solidFill>
                <a:srgbClr val="FF0066"/>
              </a:solidFill>
              <a:effectLst>
                <a:outerShdw blurRad="38100" dist="38100" dir="2700000" algn="tl">
                  <a:srgbClr val="000000">
                    <a:alpha val="43137"/>
                  </a:srgbClr>
                </a:outerShdw>
              </a:effectLst>
            </a:endParaRPr>
          </a:p>
          <a:p>
            <a:pPr marL="0" indent="0" algn="ctr">
              <a:buNone/>
            </a:pPr>
            <a:r>
              <a:rPr lang="ar-IQ" sz="4000" b="1" dirty="0">
                <a:effectLst>
                  <a:outerShdw blurRad="38100" dist="38100" dir="2700000" algn="tl">
                    <a:srgbClr val="000000">
                      <a:alpha val="43137"/>
                    </a:srgbClr>
                  </a:outerShdw>
                </a:effectLst>
              </a:rPr>
              <a:t>قال تعالى: {وَإِذَا جَاءَكَ الَّذِينَ يُؤْمِنُونَ بِآيَاتِنَا فَقُلْ سَلَامٌ عَلَيْكُمْ كَتَبَ رَبُّكُمْ عَلَى نَفْسِهِ الرَّحْمَةَ أَنَّهُ مَنْ عَمِلَ مِنْكُمْ سُوءًا بِجَهَالَةٍ ثُمَّ تَابَ مِنْ بَعْدِهِ وَأَصْلَحَ فَأَنَّهُ غَفُورٌ رَحِيمٌ} </a:t>
            </a:r>
            <a:r>
              <a:rPr lang="ar-IQ" dirty="0">
                <a:effectLst>
                  <a:outerShdw blurRad="38100" dist="38100" dir="2700000" algn="tl">
                    <a:srgbClr val="000000">
                      <a:alpha val="43137"/>
                    </a:srgbClr>
                  </a:outerShdw>
                </a:effectLst>
              </a:rPr>
              <a:t>[الأنعام: 54].</a:t>
            </a:r>
            <a:endParaRPr lang="ar-EG"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7938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9093" y="1540746"/>
            <a:ext cx="8167620" cy="5014599"/>
          </a:xfrm>
        </p:spPr>
        <p:txBody>
          <a:bodyPr>
            <a:normAutofit/>
          </a:bodyPr>
          <a:lstStyle/>
          <a:p>
            <a:pPr marL="0" indent="0" algn="ctr">
              <a:buNone/>
            </a:pPr>
            <a:r>
              <a:rPr lang="ar-EG" sz="4000" b="1" dirty="0">
                <a:solidFill>
                  <a:srgbClr val="FF0066"/>
                </a:solidFill>
                <a:effectLst>
                  <a:outerShdw blurRad="38100" dist="38100" dir="2700000" algn="tl">
                    <a:srgbClr val="000000">
                      <a:alpha val="43137"/>
                    </a:srgbClr>
                  </a:outerShdw>
                </a:effectLst>
              </a:rPr>
              <a:t> </a:t>
            </a:r>
            <a:r>
              <a:rPr lang="ar-EG" sz="4000" b="1" dirty="0" smtClean="0">
                <a:solidFill>
                  <a:srgbClr val="FF0066"/>
                </a:solidFill>
                <a:effectLst>
                  <a:outerShdw blurRad="38100" dist="38100" dir="2700000" algn="tl">
                    <a:srgbClr val="000000">
                      <a:alpha val="43137"/>
                    </a:srgbClr>
                  </a:outerShdw>
                </a:effectLst>
              </a:rPr>
              <a:t>                     </a:t>
            </a:r>
            <a:r>
              <a:rPr lang="ar-SA" sz="4000" b="1" u="sng" dirty="0" smtClean="0">
                <a:solidFill>
                  <a:srgbClr val="FF0066"/>
                </a:solidFill>
                <a:effectLst>
                  <a:outerShdw blurRad="38100" dist="38100" dir="2700000" algn="tl">
                    <a:srgbClr val="000000">
                      <a:alpha val="43137"/>
                    </a:srgbClr>
                  </a:outerShdw>
                </a:effectLst>
              </a:rPr>
              <a:t>والملائكة يوم</a:t>
            </a:r>
            <a:r>
              <a:rPr lang="ar-EG" sz="4000" b="1" u="sng" dirty="0" smtClean="0">
                <a:solidFill>
                  <a:srgbClr val="FF0066"/>
                </a:solidFill>
                <a:effectLst>
                  <a:outerShdw blurRad="38100" dist="38100" dir="2700000" algn="tl">
                    <a:srgbClr val="000000">
                      <a:alpha val="43137"/>
                    </a:srgbClr>
                  </a:outerShdw>
                </a:effectLst>
              </a:rPr>
              <a:t> الدين</a:t>
            </a:r>
            <a:r>
              <a:rPr lang="ar-SA" sz="4000" b="1" u="sng" dirty="0" smtClean="0">
                <a:solidFill>
                  <a:srgbClr val="FF0066"/>
                </a:solidFill>
                <a:effectLst>
                  <a:outerShdw blurRad="38100" dist="38100" dir="2700000" algn="tl">
                    <a:srgbClr val="000000">
                      <a:alpha val="43137"/>
                    </a:srgbClr>
                  </a:outerShdw>
                </a:effectLst>
              </a:rPr>
              <a:t> </a:t>
            </a:r>
            <a:endParaRPr lang="ar-EG" sz="4000" b="1" u="sng" dirty="0" smtClean="0">
              <a:solidFill>
                <a:srgbClr val="FF0066"/>
              </a:solidFill>
              <a:effectLst>
                <a:outerShdw blurRad="38100" dist="38100" dir="2700000" algn="tl">
                  <a:srgbClr val="000000">
                    <a:alpha val="43137"/>
                  </a:srgbClr>
                </a:outerShdw>
              </a:effectLst>
            </a:endParaRPr>
          </a:p>
          <a:p>
            <a:pPr marL="0" indent="0" algn="ctr">
              <a:buNone/>
            </a:pPr>
            <a:r>
              <a:rPr lang="ar-EG" sz="4000" b="1" dirty="0" smtClean="0">
                <a:solidFill>
                  <a:srgbClr val="FF0066"/>
                </a:solidFill>
                <a:effectLst>
                  <a:outerShdw blurRad="38100" dist="38100" dir="2700000" algn="tl">
                    <a:srgbClr val="000000">
                      <a:alpha val="43137"/>
                    </a:srgbClr>
                  </a:outerShdw>
                </a:effectLst>
              </a:rPr>
              <a:t>                       </a:t>
            </a:r>
            <a:r>
              <a:rPr lang="ar-SA" sz="4000" b="1" u="sng" dirty="0" smtClean="0">
                <a:solidFill>
                  <a:srgbClr val="FF0066"/>
                </a:solidFill>
                <a:effectLst>
                  <a:outerShdw blurRad="38100" dist="38100" dir="2700000" algn="tl">
                    <a:srgbClr val="000000">
                      <a:alpha val="43137"/>
                    </a:srgbClr>
                  </a:outerShdw>
                </a:effectLst>
              </a:rPr>
              <a:t>تتوسل </a:t>
            </a:r>
            <a:r>
              <a:rPr lang="ar-SA" sz="4000" b="1" u="sng" dirty="0">
                <a:solidFill>
                  <a:srgbClr val="FF0066"/>
                </a:solidFill>
                <a:effectLst>
                  <a:outerShdw blurRad="38100" dist="38100" dir="2700000" algn="tl">
                    <a:srgbClr val="000000">
                      <a:alpha val="43137"/>
                    </a:srgbClr>
                  </a:outerShdw>
                </a:effectLst>
              </a:rPr>
              <a:t>إلى ربها </a:t>
            </a:r>
            <a:r>
              <a:rPr lang="ar-SA" sz="4000" b="1" u="sng" dirty="0" smtClean="0">
                <a:solidFill>
                  <a:srgbClr val="FF0066"/>
                </a:solidFill>
                <a:effectLst>
                  <a:outerShdw blurRad="38100" dist="38100" dir="2700000" algn="tl">
                    <a:srgbClr val="000000">
                      <a:alpha val="43137"/>
                    </a:srgbClr>
                  </a:outerShdw>
                </a:effectLst>
              </a:rPr>
              <a:t>ومولاها</a:t>
            </a:r>
            <a:endParaRPr lang="ar-EG" sz="4000" b="1" u="sng" dirty="0" smtClean="0">
              <a:solidFill>
                <a:srgbClr val="FF0066"/>
              </a:solidFill>
              <a:effectLst>
                <a:outerShdw blurRad="38100" dist="38100" dir="2700000" algn="tl">
                  <a:srgbClr val="000000">
                    <a:alpha val="43137"/>
                  </a:srgbClr>
                </a:outerShdw>
              </a:effectLst>
            </a:endParaRPr>
          </a:p>
          <a:p>
            <a:pPr marL="0" indent="0" algn="ctr">
              <a:buNone/>
            </a:pPr>
            <a:r>
              <a:rPr lang="ar-SA" sz="4000" b="1" u="sng" dirty="0" smtClean="0">
                <a:solidFill>
                  <a:srgbClr val="FF0066"/>
                </a:solidFill>
                <a:effectLst>
                  <a:outerShdw blurRad="38100" dist="38100" dir="2700000" algn="tl">
                    <a:srgbClr val="000000">
                      <a:alpha val="43137"/>
                    </a:srgbClr>
                  </a:outerShdw>
                </a:effectLst>
              </a:rPr>
              <a:t> </a:t>
            </a:r>
            <a:r>
              <a:rPr lang="ar-SA" sz="4000" b="1" u="sng" dirty="0">
                <a:solidFill>
                  <a:srgbClr val="FF0066"/>
                </a:solidFill>
                <a:effectLst>
                  <a:outerShdw blurRad="38100" dist="38100" dir="2700000" algn="tl">
                    <a:srgbClr val="000000">
                      <a:alpha val="43137"/>
                    </a:srgbClr>
                  </a:outerShdw>
                </a:effectLst>
              </a:rPr>
              <a:t>تبارك وتعالى تثني عليه بالرحمة، </a:t>
            </a:r>
            <a:r>
              <a:rPr lang="ar-EG" sz="4000" b="1" u="sng" dirty="0" smtClean="0">
                <a:solidFill>
                  <a:srgbClr val="FF0066"/>
                </a:solidFill>
                <a:effectLst>
                  <a:outerShdw blurRad="38100" dist="38100" dir="2700000" algn="tl">
                    <a:srgbClr val="000000">
                      <a:alpha val="43137"/>
                    </a:srgbClr>
                  </a:outerShdw>
                </a:effectLst>
              </a:rPr>
              <a:t>وتدعوا للتائبين </a:t>
            </a:r>
            <a:r>
              <a:rPr lang="ar-SA" sz="4000" b="1" u="sng" dirty="0" smtClean="0">
                <a:solidFill>
                  <a:srgbClr val="FF0066"/>
                </a:solidFill>
                <a:effectLst>
                  <a:outerShdw blurRad="38100" dist="38100" dir="2700000" algn="tl">
                    <a:srgbClr val="000000">
                      <a:alpha val="43137"/>
                    </a:srgbClr>
                  </a:outerShdw>
                </a:effectLst>
              </a:rPr>
              <a:t>:</a:t>
            </a:r>
            <a:endParaRPr lang="ar-EG" sz="4000" b="1" u="sng" dirty="0">
              <a:solidFill>
                <a:srgbClr val="FF0066"/>
              </a:solidFill>
              <a:effectLst>
                <a:outerShdw blurRad="38100" dist="38100" dir="2700000" algn="tl">
                  <a:srgbClr val="000000">
                    <a:alpha val="43137"/>
                  </a:srgbClr>
                </a:outerShdw>
              </a:effectLst>
            </a:endParaRPr>
          </a:p>
          <a:p>
            <a:pPr marL="0" indent="0" algn="ctr">
              <a:buNone/>
            </a:pPr>
            <a:endParaRPr lang="ar-EG" sz="900" b="1" u="sng" dirty="0" smtClean="0">
              <a:solidFill>
                <a:srgbClr val="FF0066"/>
              </a:solidFill>
              <a:effectLst>
                <a:outerShdw blurRad="38100" dist="38100" dir="2700000" algn="tl">
                  <a:srgbClr val="000000">
                    <a:alpha val="43137"/>
                  </a:srgbClr>
                </a:outerShdw>
              </a:effectLst>
            </a:endParaRPr>
          </a:p>
          <a:p>
            <a:pPr marL="0" indent="0" algn="ctr">
              <a:buNone/>
            </a:pPr>
            <a:r>
              <a:rPr lang="ar-EG" sz="4000" b="1" dirty="0" smtClean="0">
                <a:effectLst>
                  <a:outerShdw blurRad="38100" dist="38100" dir="2700000" algn="tl">
                    <a:srgbClr val="000000">
                      <a:alpha val="43137"/>
                    </a:srgbClr>
                  </a:outerShdw>
                </a:effectLst>
              </a:rPr>
              <a:t>(</a:t>
            </a:r>
            <a:r>
              <a:rPr lang="ar-SA" sz="4000" b="1" dirty="0" smtClean="0">
                <a:effectLst>
                  <a:outerShdw blurRad="38100" dist="38100" dir="2700000" algn="tl">
                    <a:srgbClr val="000000">
                      <a:alpha val="43137"/>
                    </a:srgbClr>
                  </a:outerShdw>
                </a:effectLst>
              </a:rPr>
              <a:t>رَبَّنَا </a:t>
            </a:r>
            <a:r>
              <a:rPr lang="ar-SA" sz="4000" b="1" dirty="0">
                <a:effectLst>
                  <a:outerShdw blurRad="38100" dist="38100" dir="2700000" algn="tl">
                    <a:srgbClr val="000000">
                      <a:alpha val="43137"/>
                    </a:srgbClr>
                  </a:outerShdw>
                </a:effectLst>
              </a:rPr>
              <a:t>وَسِعْتَ كُلَّ شَيْءٍ رَحْمَةً وَعِلْماً فَاغْفِرْ لِلَّذِينَ تَابُوا وَاتَّبَعُوا سَبِيلَكَ وَقِهِمْ عَذَابَ الْجَحِيم ) </a:t>
            </a:r>
            <a:r>
              <a:rPr lang="ar-SA" dirty="0">
                <a:effectLst>
                  <a:outerShdw blurRad="38100" dist="38100" dir="2700000" algn="tl">
                    <a:srgbClr val="000000">
                      <a:alpha val="43137"/>
                    </a:srgbClr>
                  </a:outerShdw>
                </a:effectLst>
              </a:rPr>
              <a:t>[غافر:7]</a:t>
            </a:r>
            <a:endParaRPr lang="ar-EG"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1377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75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strips(downLeft)">
                                      <p:cBhvr>
                                        <p:cTn id="18"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9484"/>
            <a:ext cx="8798686" cy="5708516"/>
          </a:xfrm>
        </p:spPr>
        <p:txBody>
          <a:bodyPr>
            <a:noAutofit/>
          </a:bodyPr>
          <a:lstStyle/>
          <a:p>
            <a:pPr marL="0" indent="0" algn="ctr">
              <a:buNone/>
            </a:pPr>
            <a:r>
              <a:rPr lang="ar-EG" sz="40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إن المولى عز وجل</a:t>
            </a:r>
          </a:p>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كتب</a:t>
            </a:r>
            <a:r>
              <a:rPr lang="ar-IQ" sz="4400" b="1" u="sng" dirty="0" smtClean="0">
                <a:solidFill>
                  <a:srgbClr val="FF0066"/>
                </a:solidFill>
                <a:effectLst>
                  <a:outerShdw blurRad="38100" dist="38100" dir="2700000" algn="tl">
                    <a:srgbClr val="000000">
                      <a:alpha val="43137"/>
                    </a:srgbClr>
                  </a:outerShdw>
                </a:effectLst>
              </a:rPr>
              <a:t> </a:t>
            </a:r>
            <a:r>
              <a:rPr lang="ar-IQ" sz="4400" b="1" u="sng" dirty="0">
                <a:solidFill>
                  <a:srgbClr val="FF0066"/>
                </a:solidFill>
                <a:effectLst>
                  <a:outerShdw blurRad="38100" dist="38100" dir="2700000" algn="tl">
                    <a:srgbClr val="000000">
                      <a:alpha val="43137"/>
                    </a:srgbClr>
                  </a:outerShdw>
                </a:effectLst>
              </a:rPr>
              <a:t>على نفسه </a:t>
            </a:r>
            <a:r>
              <a:rPr lang="ar-IQ" sz="4400" b="1" u="sng" dirty="0" smtClean="0">
                <a:solidFill>
                  <a:srgbClr val="FF0066"/>
                </a:solidFill>
                <a:effectLst>
                  <a:outerShdw blurRad="38100" dist="38100" dir="2700000" algn="tl">
                    <a:srgbClr val="000000">
                      <a:alpha val="43137"/>
                    </a:srgbClr>
                  </a:outerShdw>
                </a:effectLst>
              </a:rPr>
              <a:t>الرحمة</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endParaRPr lang="ar-EG" sz="800" b="1" u="sng" dirty="0" smtClean="0">
              <a:solidFill>
                <a:srgbClr val="FF0066"/>
              </a:solidFill>
              <a:effectLst>
                <a:outerShdw blurRad="38100" dist="38100" dir="2700000" algn="tl">
                  <a:srgbClr val="000000">
                    <a:alpha val="43137"/>
                  </a:srgbClr>
                </a:outerShdw>
              </a:effectLst>
            </a:endParaRPr>
          </a:p>
          <a:p>
            <a:pPr marL="0" indent="0" algn="ctr">
              <a:buNone/>
            </a:pPr>
            <a:r>
              <a:rPr lang="ar-EG" sz="4000" b="1" dirty="0" smtClean="0">
                <a:effectLst>
                  <a:outerShdw blurRad="38100" dist="38100" dir="2700000" algn="tl">
                    <a:srgbClr val="000000">
                      <a:alpha val="43137"/>
                    </a:srgbClr>
                  </a:outerShdw>
                </a:effectLst>
              </a:rPr>
              <a:t>ف</a:t>
            </a:r>
            <a:r>
              <a:rPr lang="ar-IQ" sz="4000" b="1" dirty="0" smtClean="0">
                <a:effectLst>
                  <a:outerShdw blurRad="38100" dist="38100" dir="2700000" algn="tl">
                    <a:srgbClr val="000000">
                      <a:alpha val="43137"/>
                    </a:srgbClr>
                  </a:outerShdw>
                </a:effectLst>
              </a:rPr>
              <a:t>من </a:t>
            </a:r>
            <a:r>
              <a:rPr lang="ar-EG" sz="4000" b="1" dirty="0" smtClean="0">
                <a:effectLst>
                  <a:outerShdw blurRad="38100" dist="38100" dir="2700000" algn="tl">
                    <a:srgbClr val="000000">
                      <a:alpha val="43137"/>
                    </a:srgbClr>
                  </a:outerShdw>
                </a:effectLst>
              </a:rPr>
              <a:t>أذنب</a:t>
            </a:r>
            <a:r>
              <a:rPr lang="ar-IQ" sz="4000" b="1" dirty="0" smtClean="0">
                <a:effectLst>
                  <a:outerShdw blurRad="38100" dist="38100" dir="2700000" algn="tl">
                    <a:srgbClr val="000000">
                      <a:alpha val="43137"/>
                    </a:srgbClr>
                  </a:outerShdw>
                </a:effectLst>
              </a:rPr>
              <a:t> بجهالة</a:t>
            </a:r>
            <a:r>
              <a:rPr lang="ar-EG" sz="4000" b="1" dirty="0" smtClean="0">
                <a:effectLst>
                  <a:outerShdw blurRad="38100" dist="38100" dir="2700000" algn="tl">
                    <a:srgbClr val="000000">
                      <a:alpha val="43137"/>
                    </a:srgbClr>
                  </a:outerShdw>
                </a:effectLst>
              </a:rPr>
              <a:t>, </a:t>
            </a:r>
            <a:r>
              <a:rPr lang="ar-IQ" sz="4000" b="1" dirty="0" smtClean="0">
                <a:effectLst>
                  <a:outerShdw blurRad="38100" dist="38100" dir="2700000" algn="tl">
                    <a:srgbClr val="000000">
                      <a:alpha val="43137"/>
                    </a:srgbClr>
                  </a:outerShdw>
                </a:effectLst>
              </a:rPr>
              <a:t>لا </a:t>
            </a:r>
            <a:r>
              <a:rPr lang="ar-IQ" sz="4000" b="1" dirty="0">
                <a:effectLst>
                  <a:outerShdw blurRad="38100" dist="38100" dir="2700000" algn="tl">
                    <a:srgbClr val="000000">
                      <a:alpha val="43137"/>
                    </a:srgbClr>
                  </a:outerShdw>
                </a:effectLst>
              </a:rPr>
              <a:t>يعلَمُ حلالاً من </a:t>
            </a:r>
            <a:r>
              <a:rPr lang="ar-IQ" sz="4000" b="1" dirty="0" smtClean="0">
                <a:effectLst>
                  <a:outerShdw blurRad="38100" dist="38100" dir="2700000" algn="tl">
                    <a:srgbClr val="000000">
                      <a:alpha val="43137"/>
                    </a:srgbClr>
                  </a:outerShdw>
                </a:effectLst>
              </a:rPr>
              <a:t>حرام</a:t>
            </a:r>
            <a:r>
              <a:rPr lang="ar-EG" sz="4000" b="1" dirty="0" smtClean="0">
                <a:effectLst>
                  <a:outerShdw blurRad="38100" dist="38100" dir="2700000" algn="tl">
                    <a:srgbClr val="000000">
                      <a:alpha val="43137"/>
                    </a:srgbClr>
                  </a:outerShdw>
                </a:effectLst>
              </a:rPr>
              <a:t>اً أو بجهله </a:t>
            </a:r>
            <a:r>
              <a:rPr lang="ar-IQ" sz="4000" b="1" dirty="0" smtClean="0">
                <a:effectLst>
                  <a:outerShdw blurRad="38100" dist="38100" dir="2700000" algn="tl">
                    <a:srgbClr val="000000">
                      <a:alpha val="43137"/>
                    </a:srgbClr>
                  </a:outerShdw>
                </a:effectLst>
              </a:rPr>
              <a:t>آثر </a:t>
            </a:r>
            <a:r>
              <a:rPr lang="ar-IQ" sz="4000" b="1" dirty="0">
                <a:effectLst>
                  <a:outerShdw blurRad="38100" dist="38100" dir="2700000" algn="tl">
                    <a:srgbClr val="000000">
                      <a:alpha val="43137"/>
                    </a:srgbClr>
                  </a:outerShdw>
                </a:effectLst>
              </a:rPr>
              <a:t>المعصيةَ على الطاعة، والعاجل القليل على الآجل الكثير، ثم تاب من بعده، ورجع عن ذنبه، وأصلح </a:t>
            </a:r>
            <a:r>
              <a:rPr lang="ar-IQ" sz="4000" b="1" dirty="0" smtClean="0">
                <a:effectLst>
                  <a:outerShdw blurRad="38100" dist="38100" dir="2700000" algn="tl">
                    <a:srgbClr val="000000">
                      <a:alpha val="43137"/>
                    </a:srgbClr>
                  </a:outerShdw>
                </a:effectLst>
              </a:rPr>
              <a:t>عمله</a:t>
            </a:r>
            <a:r>
              <a:rPr lang="ar-EG" sz="4000" b="1" dirty="0" smtClean="0">
                <a:effectLst>
                  <a:outerShdw blurRad="38100" dist="38100" dir="2700000" algn="tl">
                    <a:srgbClr val="000000">
                      <a:alpha val="43137"/>
                    </a:srgbClr>
                  </a:outerShdw>
                </a:effectLst>
              </a:rPr>
              <a:t> و</a:t>
            </a:r>
            <a:r>
              <a:rPr lang="ar-IQ" sz="4000" b="1" dirty="0" smtClean="0">
                <a:effectLst>
                  <a:outerShdw blurRad="38100" dist="38100" dir="2700000" algn="tl">
                    <a:srgbClr val="000000">
                      <a:alpha val="43137"/>
                    </a:srgbClr>
                  </a:outerShdw>
                </a:effectLst>
              </a:rPr>
              <a:t>أخلص </a:t>
            </a:r>
            <a:r>
              <a:rPr lang="ar-IQ" sz="4000" b="1" dirty="0">
                <a:effectLst>
                  <a:outerShdw blurRad="38100" dist="38100" dir="2700000" algn="tl">
                    <a:srgbClr val="000000">
                      <a:alpha val="43137"/>
                    </a:srgbClr>
                  </a:outerShdw>
                </a:effectLst>
              </a:rPr>
              <a:t>توبته؛ فأنه غفور رحيم</a:t>
            </a:r>
            <a:r>
              <a:rPr lang="ar-IQ" sz="4000" b="1" dirty="0" smtClean="0">
                <a:effectLst>
                  <a:outerShdw blurRad="38100" dist="38100" dir="2700000" algn="tl">
                    <a:srgbClr val="000000">
                      <a:alpha val="43137"/>
                    </a:srgbClr>
                  </a:outerShdw>
                </a:effectLst>
              </a:rPr>
              <a:t>.</a:t>
            </a:r>
            <a:r>
              <a:rPr lang="ar-EG" sz="4000" b="1" dirty="0" smtClean="0">
                <a:effectLst>
                  <a:outerShdw blurRad="38100" dist="38100" dir="2700000" algn="tl">
                    <a:srgbClr val="000000">
                      <a:alpha val="43137"/>
                    </a:srgbClr>
                  </a:outerShdw>
                </a:effectLst>
              </a:rPr>
              <a:t> </a:t>
            </a:r>
          </a:p>
          <a:p>
            <a:pPr marL="0" indent="0" algn="ctr">
              <a:buNone/>
            </a:pPr>
            <a:r>
              <a:rPr lang="ar-EG" sz="4000" b="1" dirty="0" smtClean="0">
                <a:effectLst>
                  <a:outerShdw blurRad="38100" dist="38100" dir="2700000" algn="tl">
                    <a:srgbClr val="000000">
                      <a:alpha val="43137"/>
                    </a:srgbClr>
                  </a:outerShdw>
                </a:effectLst>
              </a:rPr>
              <a:t>وأنه سبحانه سيتغمده برحمته ويغفر له خطيئته ويقيل له عثرته, بل ويبدلها له حسنات.. </a:t>
            </a:r>
            <a:endParaRPr lang="en-US" sz="40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173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75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up)">
                                      <p:cBhvr>
                                        <p:cTn id="15" dur="750"/>
                                        <p:tgtEl>
                                          <p:spTgt spid="3">
                                            <p:txEl>
                                              <p:pRg st="3" end="3"/>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up)">
                                      <p:cBhvr>
                                        <p:cTn id="18"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9085" y="1606684"/>
            <a:ext cx="9854753" cy="4351338"/>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فهو سبحانه أرحم الراحمين.</a:t>
            </a:r>
          </a:p>
          <a:p>
            <a:pPr marL="0" indent="0" algn="ctr">
              <a:buNone/>
            </a:pPr>
            <a:r>
              <a:rPr lang="ar-EG" sz="4400" b="1" dirty="0">
                <a:solidFill>
                  <a:srgbClr val="FF0066"/>
                </a:solidFill>
                <a:effectLst>
                  <a:outerShdw blurRad="38100" dist="38100" dir="2700000" algn="tl">
                    <a:srgbClr val="000000">
                      <a:alpha val="43137"/>
                    </a:srgbClr>
                  </a:outerShdw>
                </a:effectLst>
              </a:rPr>
              <a:t> </a:t>
            </a: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لا يقنط من رحمته أحد..</a:t>
            </a:r>
          </a:p>
          <a:p>
            <a:pPr marL="0" indent="0" algn="ctr">
              <a:buNone/>
            </a:pPr>
            <a:r>
              <a:rPr lang="ar-EG" sz="4400" b="1" dirty="0" smtClean="0">
                <a:effectLst>
                  <a:outerShdw blurRad="38100" dist="38100" dir="2700000" algn="tl">
                    <a:srgbClr val="000000">
                      <a:alpha val="43137"/>
                    </a:srgbClr>
                  </a:outerShdw>
                </a:effectLst>
              </a:rPr>
              <a:t>قال تعالى : </a:t>
            </a:r>
            <a:r>
              <a:rPr lang="ar-IQ" sz="4400" b="1" dirty="0">
                <a:effectLst>
                  <a:outerShdw blurRad="38100" dist="38100" dir="2700000" algn="tl">
                    <a:srgbClr val="000000">
                      <a:alpha val="43137"/>
                    </a:srgbClr>
                  </a:outerShdw>
                </a:effectLst>
              </a:rPr>
              <a:t>{قَالَ وَمَنْ يَقْنَطُ مِنْ رَحْمَةِ رَبِّهِ إِلَّا الضَّالُّونَ} </a:t>
            </a:r>
            <a:r>
              <a:rPr lang="ar-IQ" dirty="0">
                <a:effectLst>
                  <a:outerShdw blurRad="38100" dist="38100" dir="2700000" algn="tl">
                    <a:srgbClr val="000000">
                      <a:alpha val="43137"/>
                    </a:srgbClr>
                  </a:outerShdw>
                </a:effectLst>
              </a:rPr>
              <a:t>[الحجر: </a:t>
            </a:r>
            <a:r>
              <a:rPr lang="ar-IQ" dirty="0" smtClean="0">
                <a:effectLst>
                  <a:outerShdw blurRad="38100" dist="38100" dir="2700000" algn="tl">
                    <a:srgbClr val="000000">
                      <a:alpha val="43137"/>
                    </a:srgbClr>
                  </a:outerShdw>
                </a:effectLst>
              </a:rPr>
              <a:t>56]</a:t>
            </a:r>
            <a:endParaRPr lang="ar-EG" dirty="0" smtClean="0">
              <a:effectLst>
                <a:outerShdw blurRad="38100" dist="38100" dir="2700000" algn="tl">
                  <a:srgbClr val="000000">
                    <a:alpha val="43137"/>
                  </a:srgbClr>
                </a:outerShdw>
              </a:effectLst>
            </a:endParaRPr>
          </a:p>
          <a:p>
            <a:pPr marL="0" indent="0" algn="ctr">
              <a:buNone/>
            </a:pPr>
            <a:r>
              <a:rPr lang="ar-IQ" sz="4400" b="1" dirty="0" smtClean="0">
                <a:solidFill>
                  <a:srgbClr val="002060"/>
                </a:solidFill>
                <a:effectLst>
                  <a:outerShdw blurRad="38100" dist="38100" dir="2700000" algn="tl">
                    <a:srgbClr val="000000">
                      <a:alpha val="43137"/>
                    </a:srgbClr>
                  </a:outerShdw>
                </a:effectLst>
              </a:rPr>
              <a:t>أي</a:t>
            </a:r>
            <a:r>
              <a:rPr lang="ar-IQ" sz="4400" b="1" dirty="0">
                <a:solidFill>
                  <a:srgbClr val="002060"/>
                </a:solidFill>
                <a:effectLst>
                  <a:outerShdw blurRad="38100" dist="38100" dir="2700000" algn="tl">
                    <a:srgbClr val="000000">
                      <a:alpha val="43137"/>
                    </a:srgbClr>
                  </a:outerShdw>
                </a:effectLst>
              </a:rPr>
              <a:t>: الخاطئون طريق المعرفة، فلا يعرفون </a:t>
            </a:r>
            <a:r>
              <a:rPr lang="ar-IQ" sz="4400" b="1" dirty="0" smtClean="0">
                <a:solidFill>
                  <a:srgbClr val="002060"/>
                </a:solidFill>
                <a:effectLst>
                  <a:outerShdw blurRad="38100" dist="38100" dir="2700000" algn="tl">
                    <a:srgbClr val="000000">
                      <a:alpha val="43137"/>
                    </a:srgbClr>
                  </a:outerShdw>
                </a:effectLst>
              </a:rPr>
              <a:t>سَعةَ</a:t>
            </a:r>
            <a:endParaRPr lang="ar-EG" sz="4400" b="1" dirty="0" smtClean="0">
              <a:solidFill>
                <a:srgbClr val="002060"/>
              </a:solidFill>
              <a:effectLst>
                <a:outerShdw blurRad="38100" dist="38100" dir="2700000" algn="tl">
                  <a:srgbClr val="000000">
                    <a:alpha val="43137"/>
                  </a:srgbClr>
                </a:outerShdw>
              </a:effectLst>
            </a:endParaRPr>
          </a:p>
          <a:p>
            <a:pPr marL="0" indent="0" algn="ctr">
              <a:buNone/>
            </a:pPr>
            <a:r>
              <a:rPr lang="ar-IQ" sz="4400" b="1" dirty="0" smtClean="0">
                <a:solidFill>
                  <a:srgbClr val="002060"/>
                </a:solidFill>
                <a:effectLst>
                  <a:outerShdw blurRad="38100" dist="38100" dir="2700000" algn="tl">
                    <a:srgbClr val="000000">
                      <a:alpha val="43137"/>
                    </a:srgbClr>
                  </a:outerShdw>
                </a:effectLst>
              </a:rPr>
              <a:t> </a:t>
            </a:r>
            <a:r>
              <a:rPr lang="ar-IQ" sz="4400" b="1" dirty="0">
                <a:solidFill>
                  <a:srgbClr val="002060"/>
                </a:solidFill>
                <a:effectLst>
                  <a:outerShdw blurRad="38100" dist="38100" dir="2700000" algn="tl">
                    <a:srgbClr val="000000">
                      <a:alpha val="43137"/>
                    </a:srgbClr>
                  </a:outerShdw>
                </a:effectLst>
              </a:rPr>
              <a:t>رحمة الله تعالى، وكمالَ عِلمه وقدرته.</a:t>
            </a:r>
            <a:endParaRPr lang="en-US" sz="4400" b="1" dirty="0">
              <a:solidFill>
                <a:srgbClr val="002060"/>
              </a:solidFill>
              <a:effectLst>
                <a:outerShdw blurRad="38100" dist="38100" dir="2700000" algn="tl">
                  <a:srgbClr val="000000">
                    <a:alpha val="43137"/>
                  </a:srgbClr>
                </a:outerShdw>
              </a:effectLst>
            </a:endParaRPr>
          </a:p>
          <a:p>
            <a:pPr marL="0" indent="0" algn="ctr">
              <a:buNone/>
            </a:pPr>
            <a:endParaRPr lang="ar-EG" sz="4400" b="1"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63610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trips(downLeft)">
                                      <p:cBhvr>
                                        <p:cTn id="20" dur="750"/>
                                        <p:tgtEl>
                                          <p:spTgt spid="3">
                                            <p:txEl>
                                              <p:pRg st="3" end="3"/>
                                            </p:txEl>
                                          </p:spTgt>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strips(downLeft)">
                                      <p:cBhvr>
                                        <p:cTn id="2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910" y="811370"/>
            <a:ext cx="9259909" cy="5859886"/>
          </a:xfrm>
        </p:spPr>
        <p:txBody>
          <a:bodyPr>
            <a:noAutofit/>
          </a:bodyPr>
          <a:lstStyle/>
          <a:p>
            <a:pPr marL="0" indent="0" algn="ctr">
              <a:buNone/>
            </a:pPr>
            <a:r>
              <a:rPr lang="ar-EG" sz="4000" b="1" dirty="0" smtClean="0">
                <a:solidFill>
                  <a:srgbClr val="FF0066"/>
                </a:solidFill>
                <a:effectLst>
                  <a:outerShdw blurRad="38100" dist="38100" dir="2700000" algn="tl">
                    <a:srgbClr val="000000">
                      <a:alpha val="43137"/>
                    </a:srgbClr>
                  </a:outerShdw>
                </a:effectLst>
              </a:rPr>
              <a:t>                                    </a:t>
            </a:r>
            <a:r>
              <a:rPr lang="ar-EG" sz="4000" b="1" u="sng" dirty="0" smtClean="0">
                <a:solidFill>
                  <a:srgbClr val="FF0066"/>
                </a:solidFill>
                <a:effectLst>
                  <a:outerShdw blurRad="38100" dist="38100" dir="2700000" algn="tl">
                    <a:srgbClr val="000000">
                      <a:alpha val="43137"/>
                    </a:srgbClr>
                  </a:outerShdw>
                </a:effectLst>
              </a:rPr>
              <a:t>ولننظر إلى سعة </a:t>
            </a:r>
          </a:p>
          <a:p>
            <a:pPr marL="0" indent="0" algn="ctr">
              <a:buNone/>
            </a:pPr>
            <a:r>
              <a:rPr lang="ar-EG" sz="4000" b="1" dirty="0" smtClean="0">
                <a:solidFill>
                  <a:srgbClr val="FF0066"/>
                </a:solidFill>
                <a:effectLst>
                  <a:outerShdw blurRad="38100" dist="38100" dir="2700000" algn="tl">
                    <a:srgbClr val="000000">
                      <a:alpha val="43137"/>
                    </a:srgbClr>
                  </a:outerShdw>
                </a:effectLst>
              </a:rPr>
              <a:t>                          </a:t>
            </a:r>
            <a:r>
              <a:rPr lang="ar-EG" sz="4000" b="1" u="sng" dirty="0" smtClean="0">
                <a:solidFill>
                  <a:srgbClr val="FF0066"/>
                </a:solidFill>
                <a:effectLst>
                  <a:outerShdw blurRad="38100" dist="38100" dir="2700000" algn="tl">
                    <a:srgbClr val="000000">
                      <a:alpha val="43137"/>
                    </a:srgbClr>
                  </a:outerShdw>
                </a:effectLst>
              </a:rPr>
              <a:t>رحمة الله بالمذنبين .. </a:t>
            </a:r>
          </a:p>
          <a:p>
            <a:pPr marL="0" indent="0" algn="ctr">
              <a:buNone/>
            </a:pPr>
            <a:r>
              <a:rPr lang="ar-EG" sz="4000" b="1" u="sng" dirty="0" smtClean="0">
                <a:solidFill>
                  <a:srgbClr val="FF0066"/>
                </a:solidFill>
                <a:effectLst>
                  <a:outerShdw blurRad="38100" dist="38100" dir="2700000" algn="tl">
                    <a:srgbClr val="000000">
                      <a:alpha val="43137"/>
                    </a:srgbClr>
                  </a:outerShdw>
                </a:effectLst>
              </a:rPr>
              <a:t>ففي الحديث </a:t>
            </a:r>
            <a:r>
              <a:rPr lang="ar-SA" sz="4000" b="1" u="sng" dirty="0" smtClean="0">
                <a:solidFill>
                  <a:srgbClr val="FF0066"/>
                </a:solidFill>
                <a:effectLst>
                  <a:outerShdw blurRad="38100" dist="38100" dir="2700000" algn="tl">
                    <a:srgbClr val="000000">
                      <a:alpha val="43137"/>
                    </a:srgbClr>
                  </a:outerShdw>
                </a:effectLst>
              </a:rPr>
              <a:t>عن </a:t>
            </a:r>
            <a:r>
              <a:rPr lang="ar-SA" sz="4000" b="1" u="sng" dirty="0">
                <a:solidFill>
                  <a:srgbClr val="FF0066"/>
                </a:solidFill>
                <a:effectLst>
                  <a:outerShdw blurRad="38100" dist="38100" dir="2700000" algn="tl">
                    <a:srgbClr val="000000">
                      <a:alpha val="43137"/>
                    </a:srgbClr>
                  </a:outerShdw>
                </a:effectLst>
              </a:rPr>
              <a:t>أنس بن مالك </a:t>
            </a:r>
            <a:r>
              <a:rPr lang="ar-SA" sz="4000" b="1" u="sng" dirty="0" smtClean="0">
                <a:solidFill>
                  <a:srgbClr val="FF0066"/>
                </a:solidFill>
                <a:effectLst>
                  <a:outerShdw blurRad="38100" dist="38100" dir="2700000" algn="tl">
                    <a:srgbClr val="000000">
                      <a:alpha val="43137"/>
                    </a:srgbClr>
                  </a:outerShdw>
                </a:effectLst>
              </a:rPr>
              <a:t>رضي </a:t>
            </a:r>
            <a:r>
              <a:rPr lang="ar-SA" sz="4000" b="1" u="sng" dirty="0">
                <a:solidFill>
                  <a:srgbClr val="FF0066"/>
                </a:solidFill>
                <a:effectLst>
                  <a:outerShdw blurRad="38100" dist="38100" dir="2700000" algn="tl">
                    <a:srgbClr val="000000">
                      <a:alpha val="43137"/>
                    </a:srgbClr>
                  </a:outerShdw>
                </a:effectLst>
              </a:rPr>
              <a:t>الله </a:t>
            </a:r>
            <a:r>
              <a:rPr lang="ar-SA" sz="4000" b="1" u="sng" dirty="0" smtClean="0">
                <a:solidFill>
                  <a:srgbClr val="FF0066"/>
                </a:solidFill>
                <a:effectLst>
                  <a:outerShdw blurRad="38100" dist="38100" dir="2700000" algn="tl">
                    <a:srgbClr val="000000">
                      <a:alpha val="43137"/>
                    </a:srgbClr>
                  </a:outerShdw>
                </a:effectLst>
              </a:rPr>
              <a:t>عنه</a:t>
            </a:r>
            <a:r>
              <a:rPr lang="ar-EG" sz="4000" b="1" u="sng" dirty="0" smtClean="0">
                <a:solidFill>
                  <a:srgbClr val="FF0066"/>
                </a:solidFill>
                <a:effectLst>
                  <a:outerShdw blurRad="38100" dist="38100" dir="2700000" algn="tl">
                    <a:srgbClr val="000000">
                      <a:alpha val="43137"/>
                    </a:srgbClr>
                  </a:outerShdw>
                </a:effectLst>
              </a:rPr>
              <a:t> </a:t>
            </a:r>
            <a:r>
              <a:rPr lang="ar-SA" sz="4000" b="1" u="sng" dirty="0" smtClean="0">
                <a:solidFill>
                  <a:srgbClr val="FF0066"/>
                </a:solidFill>
                <a:effectLst>
                  <a:outerShdw blurRad="38100" dist="38100" dir="2700000" algn="tl">
                    <a:srgbClr val="000000">
                      <a:alpha val="43137"/>
                    </a:srgbClr>
                  </a:outerShdw>
                </a:effectLst>
              </a:rPr>
              <a:t>قال</a:t>
            </a:r>
            <a:r>
              <a:rPr lang="ar-SA" sz="4000" b="1" u="sng" dirty="0">
                <a:solidFill>
                  <a:srgbClr val="FF0066"/>
                </a:solidFill>
                <a:effectLst>
                  <a:outerShdw blurRad="38100" dist="38100" dir="2700000" algn="tl">
                    <a:srgbClr val="000000">
                      <a:alpha val="43137"/>
                    </a:srgbClr>
                  </a:outerShdw>
                </a:effectLst>
              </a:rPr>
              <a:t>: </a:t>
            </a:r>
            <a:endParaRPr lang="ar-EG" sz="4000" b="1" u="sng" dirty="0" smtClean="0">
              <a:solidFill>
                <a:srgbClr val="FF0066"/>
              </a:solidFill>
              <a:effectLst>
                <a:outerShdw blurRad="38100" dist="38100" dir="2700000" algn="tl">
                  <a:srgbClr val="000000">
                    <a:alpha val="43137"/>
                  </a:srgbClr>
                </a:outerShdw>
              </a:effectLst>
            </a:endParaRPr>
          </a:p>
          <a:p>
            <a:pPr marL="0" indent="0" algn="ctr">
              <a:buNone/>
            </a:pPr>
            <a:r>
              <a:rPr lang="ar-SA" sz="4000" b="1" dirty="0" smtClean="0">
                <a:effectLst>
                  <a:outerShdw blurRad="38100" dist="38100" dir="2700000" algn="tl">
                    <a:srgbClr val="000000">
                      <a:alpha val="43137"/>
                    </a:srgbClr>
                  </a:outerShdw>
                </a:effectLst>
              </a:rPr>
              <a:t>سمعت </a:t>
            </a:r>
            <a:r>
              <a:rPr lang="ar-SA" sz="4000" b="1" dirty="0">
                <a:effectLst>
                  <a:outerShdw blurRad="38100" dist="38100" dir="2700000" algn="tl">
                    <a:srgbClr val="000000">
                      <a:alpha val="43137"/>
                    </a:srgbClr>
                  </a:outerShdw>
                </a:effectLst>
              </a:rPr>
              <a:t>رسول الله - صلَّى الله عليه وسلَّم - يقول</a:t>
            </a:r>
            <a:r>
              <a:rPr lang="ar-SA" sz="4000" b="1" dirty="0" smtClean="0">
                <a:effectLst>
                  <a:outerShdw blurRad="38100" dist="38100" dir="2700000" algn="tl">
                    <a:srgbClr val="000000">
                      <a:alpha val="43137"/>
                    </a:srgbClr>
                  </a:outerShdw>
                </a:effectLst>
              </a:rPr>
              <a:t>:</a:t>
            </a:r>
            <a:endParaRPr lang="ar-EG" sz="4000" b="1" dirty="0" smtClean="0">
              <a:effectLst>
                <a:outerShdw blurRad="38100" dist="38100" dir="2700000" algn="tl">
                  <a:srgbClr val="000000">
                    <a:alpha val="43137"/>
                  </a:srgbClr>
                </a:outerShdw>
              </a:effectLst>
            </a:endParaRPr>
          </a:p>
          <a:p>
            <a:pPr marL="0" indent="0" algn="ctr">
              <a:buNone/>
            </a:pPr>
            <a:r>
              <a:rPr lang="ar-SA" sz="4000" b="1" dirty="0" smtClean="0">
                <a:effectLst>
                  <a:outerShdw blurRad="38100" dist="38100" dir="2700000" algn="tl">
                    <a:srgbClr val="000000">
                      <a:alpha val="43137"/>
                    </a:srgbClr>
                  </a:outerShdw>
                </a:effectLst>
              </a:rPr>
              <a:t> </a:t>
            </a:r>
            <a:r>
              <a:rPr lang="ar-SA" sz="4000" b="1" dirty="0" smtClean="0">
                <a:solidFill>
                  <a:srgbClr val="002060"/>
                </a:solidFill>
                <a:effectLst>
                  <a:outerShdw blurRad="38100" dist="38100" dir="2700000" algn="tl">
                    <a:srgbClr val="000000">
                      <a:alpha val="43137"/>
                    </a:srgbClr>
                  </a:outerShdw>
                </a:effectLst>
              </a:rPr>
              <a:t>(</a:t>
            </a:r>
            <a:r>
              <a:rPr lang="ar-EG" sz="4000" b="1" dirty="0" smtClean="0">
                <a:solidFill>
                  <a:srgbClr val="002060"/>
                </a:solidFill>
                <a:effectLst>
                  <a:outerShdw blurRad="38100" dist="38100" dir="2700000" algn="tl">
                    <a:srgbClr val="000000">
                      <a:alpha val="43137"/>
                    </a:srgbClr>
                  </a:outerShdw>
                </a:effectLst>
              </a:rPr>
              <a:t> </a:t>
            </a:r>
            <a:r>
              <a:rPr lang="ar-SA" sz="4000" b="1" dirty="0" smtClean="0">
                <a:solidFill>
                  <a:srgbClr val="002060"/>
                </a:solidFill>
                <a:effectLst>
                  <a:outerShdw blurRad="38100" dist="38100" dir="2700000" algn="tl">
                    <a:srgbClr val="000000">
                      <a:alpha val="43137"/>
                    </a:srgbClr>
                  </a:outerShdw>
                </a:effectLst>
              </a:rPr>
              <a:t>قال </a:t>
            </a:r>
            <a:r>
              <a:rPr lang="ar-SA" sz="4000" b="1" dirty="0">
                <a:solidFill>
                  <a:srgbClr val="002060"/>
                </a:solidFill>
                <a:effectLst>
                  <a:outerShdw blurRad="38100" dist="38100" dir="2700000" algn="tl">
                    <a:srgbClr val="000000">
                      <a:alpha val="43137"/>
                    </a:srgbClr>
                  </a:outerShdw>
                </a:effectLst>
              </a:rPr>
              <a:t>الله: يا ابن آدم، إنك ما دعوتني ورجوتني غفرت لك على ما كان فيك ولا أبالي، يا ابن آدم، لو بلغت ذنوبك عنان السماء ثم استغفرتني غفرت لك ولا أبالي، يا ابن آدم إنك لو أتيتني بقراب الأرض خطايا ثم لقيتني لا تشرك بي شيئًا لأتيتك بقرابها </a:t>
            </a:r>
            <a:r>
              <a:rPr lang="ar-SA" sz="4000" b="1" dirty="0" smtClean="0">
                <a:solidFill>
                  <a:srgbClr val="002060"/>
                </a:solidFill>
                <a:effectLst>
                  <a:outerShdw blurRad="38100" dist="38100" dir="2700000" algn="tl">
                    <a:srgbClr val="000000">
                      <a:alpha val="43137"/>
                    </a:srgbClr>
                  </a:outerShdw>
                </a:effectLst>
              </a:rPr>
              <a:t>مغفرة</a:t>
            </a:r>
            <a:r>
              <a:rPr lang="en-US" sz="4000" b="1" dirty="0" smtClean="0">
                <a:solidFill>
                  <a:srgbClr val="002060"/>
                </a:solidFill>
                <a:effectLst>
                  <a:outerShdw blurRad="38100" dist="38100" dir="2700000" algn="tl">
                    <a:srgbClr val="000000">
                      <a:alpha val="43137"/>
                    </a:srgbClr>
                  </a:outerShdw>
                </a:effectLst>
              </a:rPr>
              <a:t>(.</a:t>
            </a:r>
            <a:endParaRPr lang="ar-EG" sz="4000"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8171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750"/>
                                        <p:tgtEl>
                                          <p:spTgt spid="3">
                                            <p:txEl>
                                              <p:pRg st="0" end="0"/>
                                            </p:txEl>
                                          </p:spTgt>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Horizontal)">
                                      <p:cBhvr>
                                        <p:cTn id="10" dur="750"/>
                                        <p:tgtEl>
                                          <p:spTgt spid="3">
                                            <p:txEl>
                                              <p:pRg st="1" end="1"/>
                                            </p:txEl>
                                          </p:spTgt>
                                        </p:tgtEl>
                                      </p:cBhvr>
                                    </p:animEffect>
                                  </p:childTnLst>
                                </p:cTn>
                              </p:par>
                              <p:par>
                                <p:cTn id="11" presetID="16" presetClass="entr" presetSubtype="26"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Horizontal)">
                                      <p:cBhvr>
                                        <p:cTn id="13" dur="75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6"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Horizontal)">
                                      <p:cBhvr>
                                        <p:cTn id="18" dur="750"/>
                                        <p:tgtEl>
                                          <p:spTgt spid="3">
                                            <p:txEl>
                                              <p:pRg st="3" end="3"/>
                                            </p:txEl>
                                          </p:spTgt>
                                        </p:tgtEl>
                                      </p:cBhvr>
                                    </p:animEffect>
                                  </p:childTnLst>
                                </p:cTn>
                              </p:par>
                              <p:par>
                                <p:cTn id="19" presetID="16" presetClass="entr" presetSubtype="26"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arn(inHorizontal)">
                                      <p:cBhvr>
                                        <p:cTn id="21"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2369230" y="0"/>
            <a:ext cx="4760912" cy="7156450"/>
          </a:xfrm>
          <a:effectLst>
            <a:softEdge rad="266700"/>
          </a:effectLst>
        </p:spPr>
      </p:pic>
      <p:pic>
        <p:nvPicPr>
          <p:cNvPr id="5"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3885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446" y="1072211"/>
            <a:ext cx="9249446" cy="5502454"/>
          </a:xfrm>
        </p:spPr>
        <p:txBody>
          <a:bodyPr>
            <a:normAutofit/>
          </a:bodyPr>
          <a:lstStyle/>
          <a:p>
            <a:pPr marL="0" indent="0" algn="ctr">
              <a:buNone/>
            </a:pPr>
            <a:r>
              <a:rPr lang="ar-EG" sz="4800" b="1" dirty="0" smtClean="0">
                <a:solidFill>
                  <a:srgbClr val="FF0066"/>
                </a:solidFill>
                <a:effectLst>
                  <a:outerShdw blurRad="38100" dist="38100" dir="2700000" algn="tl">
                    <a:srgbClr val="000000">
                      <a:alpha val="43137"/>
                    </a:srgbClr>
                  </a:outerShdw>
                </a:effectLst>
              </a:rPr>
              <a:t>                       </a:t>
            </a:r>
            <a:r>
              <a:rPr lang="ar-EG" sz="4800" b="1" u="sng" dirty="0" smtClean="0">
                <a:solidFill>
                  <a:srgbClr val="FF0066"/>
                </a:solidFill>
                <a:effectLst>
                  <a:outerShdw blurRad="38100" dist="38100" dir="2700000" algn="tl">
                    <a:srgbClr val="000000">
                      <a:alpha val="43137"/>
                    </a:srgbClr>
                  </a:outerShdw>
                </a:effectLst>
              </a:rPr>
              <a:t>رابعاً: الإحسان..</a:t>
            </a:r>
          </a:p>
          <a:p>
            <a:pPr marL="0" indent="0" algn="ctr">
              <a:buNone/>
            </a:pPr>
            <a:endParaRPr lang="ar-EG" sz="1100" b="1" u="sng" dirty="0" smtClean="0">
              <a:solidFill>
                <a:srgbClr val="FF0066"/>
              </a:solidFill>
              <a:effectLst>
                <a:outerShdw blurRad="38100" dist="38100" dir="2700000" algn="tl">
                  <a:srgbClr val="000000">
                    <a:alpha val="43137"/>
                  </a:srgbClr>
                </a:outerShdw>
              </a:effectLst>
            </a:endParaRPr>
          </a:p>
          <a:p>
            <a:pPr marL="0" indent="0" algn="ctr">
              <a:buNone/>
            </a:pPr>
            <a:r>
              <a:rPr lang="ar-EG" sz="4000" b="1" u="sng" dirty="0" smtClean="0">
                <a:solidFill>
                  <a:srgbClr val="FF0066"/>
                </a:solidFill>
                <a:effectLst>
                  <a:outerShdw blurRad="38100" dist="38100" dir="2700000" algn="tl">
                    <a:srgbClr val="000000">
                      <a:alpha val="43137"/>
                    </a:srgbClr>
                  </a:outerShdw>
                </a:effectLst>
              </a:rPr>
              <a:t>قال تعالى :</a:t>
            </a:r>
          </a:p>
          <a:p>
            <a:pPr marL="0" indent="0" algn="ctr">
              <a:buNone/>
            </a:pPr>
            <a:r>
              <a:rPr lang="ar-EG" sz="4000" b="1" dirty="0" smtClean="0">
                <a:effectLst>
                  <a:outerShdw blurRad="38100" dist="38100" dir="2700000" algn="tl">
                    <a:srgbClr val="000000">
                      <a:alpha val="43137"/>
                    </a:srgbClr>
                  </a:outerShdw>
                </a:effectLst>
              </a:rPr>
              <a:t>«</a:t>
            </a:r>
            <a:r>
              <a:rPr lang="ar-EG" sz="4000" b="1" dirty="0">
                <a:effectLst>
                  <a:outerShdw blurRad="38100" dist="38100" dir="2700000" algn="tl">
                    <a:srgbClr val="000000">
                      <a:alpha val="43137"/>
                    </a:srgbClr>
                  </a:outerShdw>
                </a:effectLst>
              </a:rPr>
              <a:t>إِنَّ رَحْمَتَ اللَّهِ قَرِيبٌ مِنَ الْمُحْسِنِينَ </a:t>
            </a:r>
            <a:r>
              <a:rPr lang="ar-EG" sz="4000" b="1" dirty="0" smtClean="0">
                <a:effectLst>
                  <a:outerShdw blurRad="38100" dist="38100" dir="2700000" algn="tl">
                    <a:srgbClr val="000000">
                      <a:alpha val="43137"/>
                    </a:srgbClr>
                  </a:outerShdw>
                </a:effectLst>
              </a:rPr>
              <a:t>»</a:t>
            </a:r>
          </a:p>
          <a:p>
            <a:pPr marL="0" indent="0" algn="ctr">
              <a:buNone/>
            </a:pPr>
            <a:r>
              <a:rPr lang="ar-EG" sz="4000" b="1" dirty="0" smtClean="0">
                <a:effectLst>
                  <a:outerShdw blurRad="38100" dist="38100" dir="2700000" algn="tl">
                    <a:srgbClr val="000000">
                      <a:alpha val="43137"/>
                    </a:srgbClr>
                  </a:outerShdw>
                </a:effectLst>
              </a:rPr>
              <a:t> </a:t>
            </a:r>
            <a:r>
              <a:rPr lang="ar-EG" b="1" dirty="0" smtClean="0">
                <a:effectLst>
                  <a:outerShdw blurRad="38100" dist="38100" dir="2700000" algn="tl">
                    <a:srgbClr val="000000">
                      <a:alpha val="43137"/>
                    </a:srgbClr>
                  </a:outerShdw>
                </a:effectLst>
              </a:rPr>
              <a:t>(الأعراف 56)</a:t>
            </a:r>
          </a:p>
          <a:p>
            <a:pPr marL="0" indent="0" algn="ctr">
              <a:buNone/>
            </a:pPr>
            <a:endParaRPr lang="ar-EG" sz="900" b="1" dirty="0" smtClean="0">
              <a:effectLst>
                <a:outerShdw blurRad="38100" dist="38100" dir="2700000" algn="tl">
                  <a:srgbClr val="000000">
                    <a:alpha val="43137"/>
                  </a:srgbClr>
                </a:outerShdw>
              </a:effectLst>
            </a:endParaRPr>
          </a:p>
          <a:p>
            <a:pPr marL="0" indent="0" algn="ctr">
              <a:buNone/>
            </a:pPr>
            <a:r>
              <a:rPr lang="ar-EG" sz="4000" b="1" u="sng" dirty="0">
                <a:solidFill>
                  <a:srgbClr val="FF0066"/>
                </a:solidFill>
                <a:effectLst>
                  <a:outerShdw blurRad="38100" dist="38100" dir="2700000" algn="tl">
                    <a:srgbClr val="000000">
                      <a:alpha val="43137"/>
                    </a:srgbClr>
                  </a:outerShdw>
                </a:effectLst>
              </a:rPr>
              <a:t>قال مطر الوراق: </a:t>
            </a:r>
            <a:endParaRPr lang="ar-EG" sz="4000" b="1" u="sng" dirty="0" smtClean="0">
              <a:solidFill>
                <a:srgbClr val="FF0066"/>
              </a:solidFill>
              <a:effectLst>
                <a:outerShdw blurRad="38100" dist="38100" dir="2700000" algn="tl">
                  <a:srgbClr val="000000">
                    <a:alpha val="43137"/>
                  </a:srgbClr>
                </a:outerShdw>
              </a:effectLst>
            </a:endParaRPr>
          </a:p>
          <a:p>
            <a:pPr marL="0" indent="0" algn="ctr">
              <a:buNone/>
            </a:pPr>
            <a:r>
              <a:rPr lang="ar-EG" sz="4000" b="1" dirty="0" smtClean="0">
                <a:effectLst>
                  <a:outerShdw blurRad="38100" dist="38100" dir="2700000" algn="tl">
                    <a:srgbClr val="000000">
                      <a:alpha val="43137"/>
                    </a:srgbClr>
                  </a:outerShdw>
                </a:effectLst>
              </a:rPr>
              <a:t>استنجزوا </a:t>
            </a:r>
            <a:r>
              <a:rPr lang="ar-EG" sz="4000" b="1" dirty="0">
                <a:effectLst>
                  <a:outerShdw blurRad="38100" dist="38100" dir="2700000" algn="tl">
                    <a:srgbClr val="000000">
                      <a:alpha val="43137"/>
                    </a:srgbClr>
                  </a:outerShdw>
                </a:effectLst>
              </a:rPr>
              <a:t>موعود اللّه بطاعته، فإنه قضى أن رحمته قريب من المحسنين.</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8784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right)">
                                      <p:cBhvr>
                                        <p:cTn id="12" dur="750"/>
                                        <p:tgtEl>
                                          <p:spTgt spid="3">
                                            <p:txEl>
                                              <p:pRg st="2" end="2"/>
                                            </p:txEl>
                                          </p:spTgt>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right)">
                                      <p:cBhvr>
                                        <p:cTn id="15" dur="750"/>
                                        <p:tgtEl>
                                          <p:spTgt spid="3">
                                            <p:txEl>
                                              <p:pRg st="3" end="3"/>
                                            </p:txEl>
                                          </p:spTgt>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right)">
                                      <p:cBhvr>
                                        <p:cTn id="18" dur="75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wipe(right)">
                                      <p:cBhvr>
                                        <p:cTn id="23" dur="750"/>
                                        <p:tgtEl>
                                          <p:spTgt spid="3">
                                            <p:txEl>
                                              <p:pRg st="6" end="6"/>
                                            </p:txEl>
                                          </p:spTgt>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wipe(right)">
                                      <p:cBhvr>
                                        <p:cTn id="26" dur="75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49862"/>
            <a:ext cx="8721411" cy="5631242"/>
          </a:xfrm>
        </p:spPr>
        <p:txBody>
          <a:bodyPr>
            <a:normAutofit/>
          </a:bodyPr>
          <a:lstStyle/>
          <a:p>
            <a:pPr marL="0" indent="0" algn="ctr">
              <a:buNone/>
            </a:pPr>
            <a:r>
              <a:rPr lang="ar-EG" sz="6000" b="1" dirty="0" smtClean="0">
                <a:effectLst>
                  <a:outerShdw blurRad="38100" dist="38100" dir="2700000" algn="tl">
                    <a:srgbClr val="000000">
                      <a:alpha val="43137"/>
                    </a:srgbClr>
                  </a:outerShdw>
                </a:effectLst>
              </a:rPr>
              <a:t>                    </a:t>
            </a:r>
            <a:r>
              <a:rPr lang="ar-EG" sz="6000" b="1" dirty="0" smtClean="0">
                <a:solidFill>
                  <a:srgbClr val="FF0066"/>
                </a:solidFill>
                <a:effectLst>
                  <a:outerShdw blurRad="38100" dist="38100" dir="2700000" algn="tl">
                    <a:srgbClr val="000000">
                      <a:alpha val="43137"/>
                    </a:srgbClr>
                  </a:outerShdw>
                </a:effectLst>
              </a:rPr>
              <a:t>الإحسان..</a:t>
            </a:r>
          </a:p>
          <a:p>
            <a:pPr marL="0" indent="0" algn="ctr">
              <a:buNone/>
            </a:pPr>
            <a:endParaRPr lang="ar-EG" sz="1000" b="1" dirty="0" smtClean="0">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 هو الإتقان ..</a:t>
            </a:r>
          </a:p>
          <a:p>
            <a:pPr marL="0" indent="0" algn="ctr">
              <a:buNone/>
            </a:pPr>
            <a:r>
              <a:rPr lang="ar-EG" sz="4400" b="1" dirty="0" smtClean="0">
                <a:effectLst>
                  <a:outerShdw blurRad="38100" dist="38100" dir="2700000" algn="tl">
                    <a:srgbClr val="000000">
                      <a:alpha val="43137"/>
                    </a:srgbClr>
                  </a:outerShdw>
                </a:effectLst>
              </a:rPr>
              <a:t> </a:t>
            </a:r>
            <a:r>
              <a:rPr lang="ar-EG" sz="4400" b="1" dirty="0">
                <a:effectLst>
                  <a:outerShdw blurRad="38100" dist="38100" dir="2700000" algn="tl">
                    <a:srgbClr val="000000">
                      <a:alpha val="43137"/>
                    </a:srgbClr>
                  </a:outerShdw>
                </a:effectLst>
              </a:rPr>
              <a:t>وهو الإخلاص </a:t>
            </a:r>
            <a:r>
              <a:rPr lang="ar-EG" sz="4400" b="1" dirty="0" smtClean="0">
                <a:effectLst>
                  <a:outerShdw blurRad="38100" dist="38100" dir="2700000" algn="tl">
                    <a:srgbClr val="000000">
                      <a:alpha val="43137"/>
                    </a:srgbClr>
                  </a:outerShdw>
                </a:effectLst>
              </a:rPr>
              <a:t>..</a:t>
            </a:r>
          </a:p>
          <a:p>
            <a:pPr marL="0" indent="0" algn="ctr">
              <a:buNone/>
            </a:pPr>
            <a:r>
              <a:rPr lang="ar-EG" sz="4400" b="1" dirty="0" smtClean="0">
                <a:effectLst>
                  <a:outerShdw blurRad="38100" dist="38100" dir="2700000" algn="tl">
                    <a:srgbClr val="000000">
                      <a:alpha val="43137"/>
                    </a:srgbClr>
                  </a:outerShdw>
                </a:effectLst>
              </a:rPr>
              <a:t> </a:t>
            </a:r>
            <a:r>
              <a:rPr lang="ar-EG" sz="4400" b="1" dirty="0">
                <a:effectLst>
                  <a:outerShdw blurRad="38100" dist="38100" dir="2700000" algn="tl">
                    <a:srgbClr val="000000">
                      <a:alpha val="43137"/>
                    </a:srgbClr>
                  </a:outerShdw>
                </a:effectLst>
              </a:rPr>
              <a:t>وصدق المراقبة </a:t>
            </a:r>
            <a:r>
              <a:rPr lang="ar-EG" sz="4400" b="1" dirty="0" smtClean="0">
                <a:effectLst>
                  <a:outerShdw blurRad="38100" dist="38100" dir="2700000" algn="tl">
                    <a:srgbClr val="000000">
                      <a:alpha val="43137"/>
                    </a:srgbClr>
                  </a:outerShdw>
                </a:effectLst>
              </a:rPr>
              <a:t>..</a:t>
            </a:r>
          </a:p>
          <a:p>
            <a:pPr marL="0" indent="0" algn="ctr">
              <a:buNone/>
            </a:pPr>
            <a:r>
              <a:rPr lang="ar-EG" sz="4400" b="1" dirty="0" smtClean="0">
                <a:effectLst>
                  <a:outerShdw blurRad="38100" dist="38100" dir="2700000" algn="tl">
                    <a:srgbClr val="000000">
                      <a:alpha val="43137"/>
                    </a:srgbClr>
                  </a:outerShdw>
                </a:effectLst>
              </a:rPr>
              <a:t> </a:t>
            </a:r>
            <a:r>
              <a:rPr lang="ar-EG" sz="4400" b="1" dirty="0">
                <a:effectLst>
                  <a:outerShdw blurRad="38100" dist="38100" dir="2700000" algn="tl">
                    <a:srgbClr val="000000">
                      <a:alpha val="43137"/>
                    </a:srgbClr>
                  </a:outerShdw>
                </a:effectLst>
              </a:rPr>
              <a:t>وهو التطوع بالفضل بعد مراعاة </a:t>
            </a:r>
            <a:r>
              <a:rPr lang="ar-EG" sz="4400" b="1" dirty="0" smtClean="0">
                <a:effectLst>
                  <a:outerShdw blurRad="38100" dist="38100" dir="2700000" algn="tl">
                    <a:srgbClr val="000000">
                      <a:alpha val="43137"/>
                    </a:srgbClr>
                  </a:outerShdw>
                </a:effectLst>
              </a:rPr>
              <a:t>العدل..</a:t>
            </a:r>
          </a:p>
          <a:p>
            <a:pPr marL="0" indent="0" algn="ctr">
              <a:buNone/>
            </a:pPr>
            <a:r>
              <a:rPr lang="ar-EG" sz="4400" b="1" dirty="0" smtClean="0">
                <a:effectLst>
                  <a:outerShdw blurRad="38100" dist="38100" dir="2700000" algn="tl">
                    <a:srgbClr val="000000">
                      <a:alpha val="43137"/>
                    </a:srgbClr>
                  </a:outerShdw>
                </a:effectLst>
              </a:rPr>
              <a:t>وهو </a:t>
            </a:r>
            <a:r>
              <a:rPr lang="ar-EG" sz="4400" b="1" dirty="0">
                <a:effectLst>
                  <a:outerShdw blurRad="38100" dist="38100" dir="2700000" algn="tl">
                    <a:srgbClr val="000000">
                      <a:alpha val="43137"/>
                    </a:srgbClr>
                  </a:outerShdw>
                </a:effectLst>
              </a:rPr>
              <a:t>الصنع الجميل والتصرف الحميد </a:t>
            </a:r>
            <a:r>
              <a:rPr lang="ar-EG" sz="4400" b="1" dirty="0" smtClean="0">
                <a:effectLst>
                  <a:outerShdw blurRad="38100" dist="38100" dir="2700000" algn="tl">
                    <a:srgbClr val="000000">
                      <a:alpha val="43137"/>
                    </a:srgbClr>
                  </a:outerShdw>
                </a:effectLst>
              </a:rPr>
              <a:t>.. </a:t>
            </a:r>
            <a:endParaRPr lang="ar-EG"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597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Vertical)">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outVertical)">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outVertical)">
                                      <p:cBhvr>
                                        <p:cTn id="17" dur="75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outVertical)">
                                      <p:cBhvr>
                                        <p:cTn id="22" dur="75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arn(outVertical)">
                                      <p:cBhvr>
                                        <p:cTn id="27" dur="75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arn(outVertical)">
                                      <p:cBhvr>
                                        <p:cTn id="32"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8498" y="2574231"/>
            <a:ext cx="7886700" cy="5288321"/>
          </a:xfrm>
        </p:spPr>
        <p:txBody>
          <a:bodyPr>
            <a:noAutofit/>
          </a:bodyPr>
          <a:lstStyle/>
          <a:p>
            <a:pPr marL="0" indent="0" algn="ctr">
              <a:buNone/>
            </a:pPr>
            <a:r>
              <a:rPr lang="ar-EG" sz="4800" b="1" u="sng" dirty="0" smtClean="0">
                <a:solidFill>
                  <a:srgbClr val="FF0066"/>
                </a:solidFill>
                <a:effectLst>
                  <a:outerShdw blurRad="38100" dist="38100" dir="2700000" algn="tl">
                    <a:srgbClr val="000000">
                      <a:alpha val="43137"/>
                    </a:srgbClr>
                  </a:outerShdw>
                </a:effectLst>
              </a:rPr>
              <a:t>و</a:t>
            </a:r>
            <a:r>
              <a:rPr lang="ar-EG" sz="4800" b="1" u="sng" dirty="0">
                <a:solidFill>
                  <a:srgbClr val="FF0066"/>
                </a:solidFill>
                <a:effectLst>
                  <a:outerShdw blurRad="38100" dist="38100" dir="2700000" algn="tl">
                    <a:srgbClr val="000000">
                      <a:alpha val="43137"/>
                    </a:srgbClr>
                  </a:outerShdw>
                </a:effectLst>
              </a:rPr>
              <a:t> الإحسان </a:t>
            </a:r>
            <a:r>
              <a:rPr lang="ar-EG" sz="4800" b="1" u="sng" dirty="0" smtClean="0">
                <a:solidFill>
                  <a:srgbClr val="FF0066"/>
                </a:solidFill>
                <a:effectLst>
                  <a:outerShdw blurRad="38100" dist="38100" dir="2700000" algn="tl">
                    <a:srgbClr val="000000">
                      <a:alpha val="43137"/>
                    </a:srgbClr>
                  </a:outerShdw>
                </a:effectLst>
              </a:rPr>
              <a:t>قسمان :</a:t>
            </a:r>
          </a:p>
          <a:p>
            <a:pPr marL="0" indent="0" algn="ctr">
              <a:buNone/>
            </a:pPr>
            <a:endParaRPr lang="ar-EG" sz="1400" b="1" u="sng" dirty="0" smtClean="0">
              <a:solidFill>
                <a:srgbClr val="FF0066"/>
              </a:solidFill>
              <a:effectLst>
                <a:outerShdw blurRad="38100" dist="38100" dir="2700000" algn="tl">
                  <a:srgbClr val="000000">
                    <a:alpha val="43137"/>
                  </a:srgbClr>
                </a:outerShdw>
              </a:effectLst>
            </a:endParaRPr>
          </a:p>
          <a:p>
            <a:pPr marL="0" indent="0">
              <a:buNone/>
            </a:pPr>
            <a:r>
              <a:rPr lang="ar-EG" sz="4800" b="1" dirty="0" smtClean="0">
                <a:solidFill>
                  <a:srgbClr val="FF0066"/>
                </a:solidFill>
                <a:effectLst>
                  <a:outerShdw blurRad="38100" dist="38100" dir="2700000" algn="tl">
                    <a:srgbClr val="000000">
                      <a:alpha val="43137"/>
                    </a:srgbClr>
                  </a:outerShdw>
                </a:effectLst>
              </a:rPr>
              <a:t>1-</a:t>
            </a:r>
            <a:r>
              <a:rPr lang="ar-EG" sz="4800" b="1" dirty="0" smtClean="0">
                <a:effectLst>
                  <a:outerShdw blurRad="38100" dist="38100" dir="2700000" algn="tl">
                    <a:srgbClr val="000000">
                      <a:alpha val="43137"/>
                    </a:srgbClr>
                  </a:outerShdw>
                </a:effectLst>
              </a:rPr>
              <a:t> الإحسان </a:t>
            </a:r>
            <a:r>
              <a:rPr lang="ar-EG" sz="4800" b="1" dirty="0">
                <a:effectLst>
                  <a:outerShdw blurRad="38100" dist="38100" dir="2700000" algn="tl">
                    <a:srgbClr val="000000">
                      <a:alpha val="43137"/>
                    </a:srgbClr>
                  </a:outerShdw>
                </a:effectLst>
              </a:rPr>
              <a:t>في عبادة </a:t>
            </a:r>
            <a:r>
              <a:rPr lang="ar-EG" sz="4800" b="1" dirty="0" smtClean="0">
                <a:effectLst>
                  <a:outerShdw blurRad="38100" dist="38100" dir="2700000" algn="tl">
                    <a:srgbClr val="000000">
                      <a:alpha val="43137"/>
                    </a:srgbClr>
                  </a:outerShdw>
                </a:effectLst>
              </a:rPr>
              <a:t>الخالق..</a:t>
            </a:r>
          </a:p>
          <a:p>
            <a:pPr marL="0" indent="0" algn="ctr">
              <a:buNone/>
            </a:pPr>
            <a:r>
              <a:rPr lang="ar-EG" sz="4800" b="1" dirty="0" smtClean="0">
                <a:solidFill>
                  <a:srgbClr val="FF0066"/>
                </a:solidFill>
                <a:effectLst>
                  <a:outerShdw blurRad="38100" dist="38100" dir="2700000" algn="tl">
                    <a:srgbClr val="000000">
                      <a:alpha val="43137"/>
                    </a:srgbClr>
                  </a:outerShdw>
                </a:effectLst>
              </a:rPr>
              <a:t>2-</a:t>
            </a:r>
            <a:r>
              <a:rPr lang="ar-EG" sz="4800" b="1" dirty="0" smtClean="0">
                <a:effectLst>
                  <a:outerShdw blurRad="38100" dist="38100" dir="2700000" algn="tl">
                    <a:srgbClr val="000000">
                      <a:alpha val="43137"/>
                    </a:srgbClr>
                  </a:outerShdw>
                </a:effectLst>
              </a:rPr>
              <a:t> الإحسان في معاملة الخلق.. </a:t>
            </a:r>
            <a:endParaRPr lang="ar-EG" sz="4800"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301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out)">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circle(out)">
                                      <p:cBhvr>
                                        <p:cTn id="17"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9559" y="1671079"/>
            <a:ext cx="8618380" cy="4351338"/>
          </a:xfrm>
        </p:spPr>
        <p:txBody>
          <a:bodyPr>
            <a:normAutofit/>
          </a:bodyPr>
          <a:lstStyle/>
          <a:p>
            <a:pPr marL="0" indent="0" algn="ctr">
              <a:buNone/>
            </a:pPr>
            <a:r>
              <a:rPr lang="ar-EG" sz="4400" b="1" dirty="0" smtClean="0">
                <a:solidFill>
                  <a:srgbClr val="002060"/>
                </a:solidFill>
                <a:effectLst>
                  <a:outerShdw blurRad="38100" dist="38100" dir="2700000" algn="tl">
                    <a:srgbClr val="000000">
                      <a:alpha val="43137"/>
                    </a:srgbClr>
                  </a:outerShdw>
                </a:effectLst>
              </a:rPr>
              <a:t>                         فهو فقط سبحانه المتحكم </a:t>
            </a:r>
          </a:p>
          <a:p>
            <a:pPr marL="0" indent="0" algn="ctr">
              <a:buNone/>
            </a:pPr>
            <a:r>
              <a:rPr lang="ar-EG" sz="4400" b="1" dirty="0">
                <a:solidFill>
                  <a:srgbClr val="002060"/>
                </a:solidFill>
                <a:effectLst>
                  <a:outerShdw blurRad="38100" dist="38100" dir="2700000" algn="tl">
                    <a:srgbClr val="000000">
                      <a:alpha val="43137"/>
                    </a:srgbClr>
                  </a:outerShdw>
                </a:effectLst>
              </a:rPr>
              <a:t> </a:t>
            </a:r>
            <a:r>
              <a:rPr lang="ar-EG" sz="4400" b="1" dirty="0" smtClean="0">
                <a:solidFill>
                  <a:srgbClr val="002060"/>
                </a:solidFill>
                <a:effectLst>
                  <a:outerShdw blurRad="38100" dist="38100" dir="2700000" algn="tl">
                    <a:srgbClr val="000000">
                      <a:alpha val="43137"/>
                    </a:srgbClr>
                  </a:outerShdw>
                </a:effectLst>
              </a:rPr>
              <a:t>                  بها يرحم بها من يشاء سبحانه </a:t>
            </a:r>
          </a:p>
          <a:p>
            <a:pPr marL="0" indent="0" algn="ctr">
              <a:buNone/>
            </a:pPr>
            <a:r>
              <a:rPr lang="ar-EG" sz="4400" b="1" u="sng" dirty="0" smtClean="0">
                <a:solidFill>
                  <a:srgbClr val="FF0066"/>
                </a:solidFill>
                <a:effectLst>
                  <a:outerShdw blurRad="38100" dist="38100" dir="2700000" algn="tl">
                    <a:srgbClr val="000000">
                      <a:alpha val="43137"/>
                    </a:srgbClr>
                  </a:outerShdw>
                </a:effectLst>
              </a:rPr>
              <a:t>قال تعالى :</a:t>
            </a:r>
          </a:p>
          <a:p>
            <a:pPr marL="0" indent="0" algn="ctr">
              <a:buNone/>
            </a:pPr>
            <a:r>
              <a:rPr lang="ar-EG" sz="4400" b="1" dirty="0" smtClean="0">
                <a:effectLst>
                  <a:outerShdw blurRad="38100" dist="38100" dir="2700000" algn="tl">
                    <a:srgbClr val="000000">
                      <a:alpha val="43137"/>
                    </a:srgbClr>
                  </a:outerShdw>
                </a:effectLst>
              </a:rPr>
              <a:t>«وَاللَّهُ</a:t>
            </a:r>
            <a:r>
              <a:rPr lang="ar-EG" sz="4400" b="1" dirty="0">
                <a:effectLst>
                  <a:outerShdw blurRad="38100" dist="38100" dir="2700000" algn="tl">
                    <a:srgbClr val="000000">
                      <a:alpha val="43137"/>
                    </a:srgbClr>
                  </a:outerShdw>
                </a:effectLst>
              </a:rPr>
              <a:t> يَخْتَصُّ بِرَحْمَتِهِ مَنْ يَشَاءُ وَاللَّهُ ذُو الْفَضْلِ الْعَظِيمِ </a:t>
            </a:r>
            <a:r>
              <a:rPr lang="ar-EG" sz="4400" b="1" dirty="0" smtClean="0">
                <a:effectLst>
                  <a:outerShdw blurRad="38100" dist="38100" dir="2700000" algn="tl">
                    <a:srgbClr val="000000">
                      <a:alpha val="43137"/>
                    </a:srgbClr>
                  </a:outerShdw>
                </a:effectLst>
              </a:rPr>
              <a:t>»</a:t>
            </a:r>
          </a:p>
          <a:p>
            <a:pPr marL="0" indent="0" algn="ctr">
              <a:buNone/>
            </a:pPr>
            <a:r>
              <a:rPr lang="ar-EG" dirty="0" smtClean="0">
                <a:effectLst>
                  <a:outerShdw blurRad="38100" dist="38100" dir="2700000" algn="tl">
                    <a:srgbClr val="000000">
                      <a:alpha val="43137"/>
                    </a:srgbClr>
                  </a:outerShdw>
                </a:effectLst>
              </a:rPr>
              <a:t>﴿البقرة:105)</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4456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75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75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23350"/>
            <a:ext cx="9144000" cy="5193360"/>
          </a:xfrm>
        </p:spPr>
        <p:txBody>
          <a:bodyPr>
            <a:no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1- </a:t>
            </a:r>
            <a:r>
              <a:rPr lang="ar-EG" sz="4400" b="1" u="sng" dirty="0">
                <a:solidFill>
                  <a:srgbClr val="FF0066"/>
                </a:solidFill>
                <a:effectLst>
                  <a:outerShdw blurRad="38100" dist="38100" dir="2700000" algn="tl">
                    <a:srgbClr val="000000">
                      <a:alpha val="43137"/>
                    </a:srgbClr>
                  </a:outerShdw>
                </a:effectLst>
              </a:rPr>
              <a:t>الإحسان في عبادة الخالق</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endParaRPr lang="ar-EG" sz="1000" b="1" dirty="0" smtClean="0">
              <a:effectLst>
                <a:outerShdw blurRad="38100" dist="38100" dir="2700000" algn="tl">
                  <a:srgbClr val="000000">
                    <a:alpha val="43137"/>
                  </a:srgbClr>
                </a:outerShdw>
              </a:effectLst>
            </a:endParaRPr>
          </a:p>
          <a:p>
            <a:pPr marL="0" indent="0" algn="ctr">
              <a:buNone/>
            </a:pPr>
            <a:r>
              <a:rPr lang="ar-EG" sz="4400" b="1" dirty="0" smtClean="0">
                <a:solidFill>
                  <a:srgbClr val="002060"/>
                </a:solidFill>
                <a:effectLst>
                  <a:outerShdw blurRad="38100" dist="38100" dir="2700000" algn="tl">
                    <a:srgbClr val="000000">
                      <a:alpha val="43137"/>
                    </a:srgbClr>
                  </a:outerShdw>
                </a:effectLst>
              </a:rPr>
              <a:t>فالإحسان في </a:t>
            </a:r>
            <a:r>
              <a:rPr lang="ar-EG" sz="4400" b="1" dirty="0">
                <a:solidFill>
                  <a:srgbClr val="002060"/>
                </a:solidFill>
                <a:effectLst>
                  <a:outerShdw blurRad="38100" dist="38100" dir="2700000" algn="tl">
                    <a:srgbClr val="000000">
                      <a:alpha val="43137"/>
                    </a:srgbClr>
                  </a:outerShdw>
                </a:effectLst>
              </a:rPr>
              <a:t>عبادة الله </a:t>
            </a:r>
            <a:r>
              <a:rPr lang="ar-EG" sz="4400" b="1" dirty="0" smtClean="0">
                <a:solidFill>
                  <a:srgbClr val="002060"/>
                </a:solidFill>
                <a:effectLst>
                  <a:outerShdw blurRad="38100" dist="38100" dir="2700000" algn="tl">
                    <a:srgbClr val="000000">
                      <a:alpha val="43137"/>
                    </a:srgbClr>
                  </a:outerShdw>
                </a:effectLst>
              </a:rPr>
              <a:t>قد </a:t>
            </a:r>
            <a:r>
              <a:rPr lang="ar-EG" sz="4400" b="1" dirty="0">
                <a:solidFill>
                  <a:srgbClr val="002060"/>
                </a:solidFill>
                <a:effectLst>
                  <a:outerShdw blurRad="38100" dist="38100" dir="2700000" algn="tl">
                    <a:srgbClr val="000000">
                      <a:alpha val="43137"/>
                    </a:srgbClr>
                  </a:outerShdw>
                </a:effectLst>
              </a:rPr>
              <a:t>عرفه </a:t>
            </a:r>
            <a:r>
              <a:rPr lang="ar-EG" sz="4400" b="1" dirty="0" smtClean="0">
                <a:solidFill>
                  <a:srgbClr val="002060"/>
                </a:solidFill>
                <a:effectLst>
                  <a:outerShdw blurRad="38100" dist="38100" dir="2700000" algn="tl">
                    <a:srgbClr val="000000">
                      <a:alpha val="43137"/>
                    </a:srgbClr>
                  </a:outerShdw>
                </a:effectLst>
              </a:rPr>
              <a:t>النبي </a:t>
            </a:r>
            <a:r>
              <a:rPr lang="ar-EG" sz="4400" b="1" dirty="0">
                <a:solidFill>
                  <a:srgbClr val="002060"/>
                </a:solidFill>
                <a:effectLst>
                  <a:outerShdw blurRad="38100" dist="38100" dir="2700000" algn="tl">
                    <a:srgbClr val="000000">
                      <a:alpha val="43137"/>
                    </a:srgbClr>
                  </a:outerShdw>
                </a:effectLst>
              </a:rPr>
              <a:t>صلى الله عليه وسلم كما في </a:t>
            </a:r>
            <a:r>
              <a:rPr lang="ar-EG" sz="4400" b="1" dirty="0" smtClean="0">
                <a:solidFill>
                  <a:srgbClr val="002060"/>
                </a:solidFill>
                <a:effectLst>
                  <a:outerShdw blurRad="38100" dist="38100" dir="2700000" algn="tl">
                    <a:srgbClr val="000000">
                      <a:alpha val="43137"/>
                    </a:srgbClr>
                  </a:outerShdw>
                </a:effectLst>
              </a:rPr>
              <a:t>حديث </a:t>
            </a:r>
            <a:r>
              <a:rPr lang="ar-EG" sz="4400" b="1" dirty="0">
                <a:solidFill>
                  <a:srgbClr val="002060"/>
                </a:solidFill>
                <a:effectLst>
                  <a:outerShdw blurRad="38100" dist="38100" dir="2700000" algn="tl">
                    <a:srgbClr val="000000">
                      <a:alpha val="43137"/>
                    </a:srgbClr>
                  </a:outerShdw>
                </a:effectLst>
              </a:rPr>
              <a:t>جبريل الطويل وفيه : </a:t>
            </a:r>
            <a:endParaRPr lang="ar-EG" sz="4400" b="1" dirty="0" smtClean="0">
              <a:solidFill>
                <a:srgbClr val="002060"/>
              </a:solidFill>
              <a:effectLst>
                <a:outerShdw blurRad="38100" dist="38100" dir="2700000" algn="tl">
                  <a:srgbClr val="000000">
                    <a:alpha val="43137"/>
                  </a:srgbClr>
                </a:outerShdw>
              </a:effectLst>
            </a:endParaRPr>
          </a:p>
          <a:p>
            <a:pPr marL="0" indent="0" algn="ctr">
              <a:buNone/>
            </a:pPr>
            <a:endParaRPr lang="ar-EG" sz="800" b="1" dirty="0" smtClean="0">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 </a:t>
            </a:r>
            <a:r>
              <a:rPr lang="ar-EG" sz="4400" b="1" dirty="0">
                <a:effectLst>
                  <a:outerShdw blurRad="38100" dist="38100" dir="2700000" algn="tl">
                    <a:srgbClr val="000000">
                      <a:alpha val="43137"/>
                    </a:srgbClr>
                  </a:outerShdw>
                </a:effectLst>
              </a:rPr>
              <a:t>قال فأخبرني عن الإحسان ؟ قال : أن تعبد الله كأنك تراه فإن لم تكن تراه فإنه يراك </a:t>
            </a:r>
            <a:r>
              <a:rPr lang="ar-EG" sz="4400" b="1" dirty="0" smtClean="0">
                <a:effectLst>
                  <a:outerShdw blurRad="38100" dist="38100" dir="2700000" algn="tl">
                    <a:srgbClr val="000000">
                      <a:alpha val="43137"/>
                    </a:srgbClr>
                  </a:outerShdw>
                </a:effectLst>
              </a:rPr>
              <a:t>".</a:t>
            </a:r>
          </a:p>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dirty="0">
                <a:solidFill>
                  <a:srgbClr val="FF0066"/>
                </a:solidFill>
                <a:effectLst>
                  <a:outerShdw blurRad="38100" dist="38100" dir="2700000" algn="tl">
                    <a:srgbClr val="000000">
                      <a:alpha val="43137"/>
                    </a:srgbClr>
                  </a:outerShdw>
                </a:effectLst>
              </a:rPr>
              <a:t>فهذا الإحسان مع الله وهو </a:t>
            </a:r>
            <a:r>
              <a:rPr lang="ar-EG" sz="4400" b="1" dirty="0" smtClean="0">
                <a:solidFill>
                  <a:srgbClr val="FF0066"/>
                </a:solidFill>
                <a:effectLst>
                  <a:outerShdw blurRad="38100" dist="38100" dir="2700000" algn="tl">
                    <a:srgbClr val="000000">
                      <a:alpha val="43137"/>
                    </a:srgbClr>
                  </a:outerShdw>
                </a:effectLst>
              </a:rPr>
              <a:t>المراقبة..</a:t>
            </a:r>
            <a:endParaRPr lang="ar-EG" sz="4400" b="1" dirty="0">
              <a:solidFill>
                <a:srgbClr val="FF0066"/>
              </a:solidFill>
              <a:effectLst>
                <a:outerShdw blurRad="38100" dist="38100" dir="2700000" algn="tl">
                  <a:srgbClr val="000000">
                    <a:alpha val="43137"/>
                  </a:srgbClr>
                </a:outerShdw>
              </a:effectLst>
            </a:endParaRPr>
          </a:p>
          <a:p>
            <a:pPr marL="0" indent="0" algn="ctr">
              <a:buNone/>
            </a:pPr>
            <a:endParaRPr lang="ar-EG" sz="4400" dirty="0">
              <a:effectLst>
                <a:outerShdw blurRad="38100" dist="38100" dir="2700000" algn="tl">
                  <a:srgbClr val="000000">
                    <a:alpha val="43137"/>
                  </a:srgbClr>
                </a:outerShdw>
              </a:effectLst>
            </a:endParaRPr>
          </a:p>
          <a:p>
            <a:pPr marL="0" indent="0">
              <a:buNone/>
            </a:pPr>
            <a:endParaRPr lang="ar-EG" sz="4400" dirty="0"/>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1243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75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7577" y="1437715"/>
            <a:ext cx="8412320" cy="5246419"/>
          </a:xfrm>
        </p:spPr>
        <p:txBody>
          <a:bodyPr>
            <a:noAutofit/>
          </a:bodyPr>
          <a:lstStyle/>
          <a:p>
            <a:pPr marL="0" indent="0" algn="ctr">
              <a:buNone/>
            </a:pPr>
            <a:r>
              <a:rPr lang="ar-EG" sz="4400" b="1" dirty="0" smtClean="0">
                <a:solidFill>
                  <a:srgbClr val="002060"/>
                </a:solidFill>
                <a:effectLst>
                  <a:outerShdw blurRad="38100" dist="38100" dir="2700000" algn="tl">
                    <a:srgbClr val="000000">
                      <a:alpha val="43137"/>
                    </a:srgbClr>
                  </a:outerShdw>
                </a:effectLst>
              </a:rPr>
              <a:t>                     فالمحسن </a:t>
            </a:r>
            <a:r>
              <a:rPr lang="ar-EG" sz="4400" b="1" dirty="0">
                <a:solidFill>
                  <a:srgbClr val="002060"/>
                </a:solidFill>
                <a:effectLst>
                  <a:outerShdw blurRad="38100" dist="38100" dir="2700000" algn="tl">
                    <a:srgbClr val="000000">
                      <a:alpha val="43137"/>
                    </a:srgbClr>
                  </a:outerShdw>
                </a:effectLst>
              </a:rPr>
              <a:t>هو المراقب لربه </a:t>
            </a:r>
            <a:endParaRPr lang="ar-EG" sz="4400" b="1" dirty="0" smtClean="0">
              <a:solidFill>
                <a:srgbClr val="002060"/>
              </a:solidFill>
              <a:effectLst>
                <a:outerShdw blurRad="38100" dist="38100" dir="2700000" algn="tl">
                  <a:srgbClr val="000000">
                    <a:alpha val="43137"/>
                  </a:srgbClr>
                </a:outerShdw>
              </a:effectLst>
            </a:endParaRPr>
          </a:p>
          <a:p>
            <a:pPr marL="0" indent="0" algn="ctr">
              <a:buNone/>
            </a:pPr>
            <a:r>
              <a:rPr lang="ar-EG" sz="4400" b="1" dirty="0">
                <a:solidFill>
                  <a:srgbClr val="002060"/>
                </a:solidFill>
                <a:effectLst>
                  <a:outerShdw blurRad="38100" dist="38100" dir="2700000" algn="tl">
                    <a:srgbClr val="000000">
                      <a:alpha val="43137"/>
                    </a:srgbClr>
                  </a:outerShdw>
                </a:effectLst>
              </a:rPr>
              <a:t> </a:t>
            </a:r>
            <a:r>
              <a:rPr lang="ar-EG" sz="4400" b="1" dirty="0" smtClean="0">
                <a:solidFill>
                  <a:srgbClr val="002060"/>
                </a:solidFill>
                <a:effectLst>
                  <a:outerShdw blurRad="38100" dist="38100" dir="2700000" algn="tl">
                    <a:srgbClr val="000000">
                      <a:alpha val="43137"/>
                    </a:srgbClr>
                  </a:outerShdw>
                </a:effectLst>
              </a:rPr>
              <a:t>                 جل </a:t>
            </a:r>
            <a:r>
              <a:rPr lang="ar-EG" sz="4400" b="1" dirty="0">
                <a:solidFill>
                  <a:srgbClr val="002060"/>
                </a:solidFill>
                <a:effectLst>
                  <a:outerShdw blurRad="38100" dist="38100" dir="2700000" algn="tl">
                    <a:srgbClr val="000000">
                      <a:alpha val="43137"/>
                    </a:srgbClr>
                  </a:outerShdw>
                </a:effectLst>
              </a:rPr>
              <a:t>جلاله ، المخلص في عمله </a:t>
            </a:r>
            <a:endParaRPr lang="ar-EG" sz="4400" b="1" dirty="0" smtClean="0">
              <a:solidFill>
                <a:srgbClr val="002060"/>
              </a:solidFill>
              <a:effectLst>
                <a:outerShdw blurRad="38100" dist="38100" dir="2700000" algn="tl">
                  <a:srgbClr val="000000">
                    <a:alpha val="43137"/>
                  </a:srgbClr>
                </a:outerShdw>
              </a:effectLst>
            </a:endParaRPr>
          </a:p>
          <a:p>
            <a:pPr marL="0" indent="0" algn="ctr">
              <a:buNone/>
            </a:pPr>
            <a:r>
              <a:rPr lang="ar-EG" sz="4400" b="1" dirty="0" smtClean="0">
                <a:solidFill>
                  <a:srgbClr val="002060"/>
                </a:solidFill>
                <a:effectLst>
                  <a:outerShdw blurRad="38100" dist="38100" dir="2700000" algn="tl">
                    <a:srgbClr val="000000">
                      <a:alpha val="43137"/>
                    </a:srgbClr>
                  </a:outerShdw>
                </a:effectLst>
              </a:rPr>
              <a:t> </a:t>
            </a:r>
            <a:r>
              <a:rPr lang="ar-EG" sz="4400" b="1" dirty="0">
                <a:solidFill>
                  <a:srgbClr val="002060"/>
                </a:solidFill>
                <a:effectLst>
                  <a:outerShdw blurRad="38100" dist="38100" dir="2700000" algn="tl">
                    <a:srgbClr val="000000">
                      <a:alpha val="43137"/>
                    </a:srgbClr>
                  </a:outerShdw>
                </a:effectLst>
              </a:rPr>
              <a:t>المتقن لصنعته ، الباذل للمعروف والخير ؛ لأن الإنسان إذا عبد الله جل ثناؤه في الدنيا على وجه الحضور والمراقبة ، كأنه ينظر إلى الله عز وجل حال عبادته ، مستحضرًا لعظمة الله </a:t>
            </a:r>
            <a:r>
              <a:rPr lang="ar-EG" sz="4400" b="1" dirty="0" smtClean="0">
                <a:solidFill>
                  <a:srgbClr val="002060"/>
                </a:solidFill>
                <a:effectLst>
                  <a:outerShdw blurRad="38100" dist="38100" dir="2700000" algn="tl">
                    <a:srgbClr val="000000">
                      <a:alpha val="43137"/>
                    </a:srgbClr>
                  </a:outerShdw>
                </a:effectLst>
              </a:rPr>
              <a:t>تعالى..</a:t>
            </a:r>
            <a:endParaRPr lang="ar-EG" sz="4400" b="1"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5313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75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26525"/>
            <a:ext cx="8770513" cy="5763294"/>
          </a:xfrm>
        </p:spPr>
        <p:txBody>
          <a:bodyPr>
            <a:normAutofit/>
          </a:bodyPr>
          <a:lstStyle/>
          <a:p>
            <a:pPr marL="0" indent="0" algn="ctr">
              <a:buNone/>
            </a:pPr>
            <a:r>
              <a:rPr lang="ar-EG" sz="4400" b="1" dirty="0" smtClean="0">
                <a:solidFill>
                  <a:srgbClr val="002060"/>
                </a:solidFill>
                <a:effectLst>
                  <a:outerShdw blurRad="38100" dist="38100" dir="2700000" algn="tl">
                    <a:srgbClr val="000000">
                      <a:alpha val="43137"/>
                    </a:srgbClr>
                  </a:outerShdw>
                </a:effectLst>
              </a:rPr>
              <a:t>                       ومراقبته </a:t>
            </a:r>
            <a:r>
              <a:rPr lang="ar-EG" sz="4400" b="1" dirty="0">
                <a:solidFill>
                  <a:srgbClr val="002060"/>
                </a:solidFill>
                <a:effectLst>
                  <a:outerShdw blurRad="38100" dist="38100" dir="2700000" algn="tl">
                    <a:srgbClr val="000000">
                      <a:alpha val="43137"/>
                    </a:srgbClr>
                  </a:outerShdw>
                </a:effectLst>
              </a:rPr>
              <a:t>له غرست في قلبه </a:t>
            </a:r>
            <a:endParaRPr lang="ar-EG" sz="4400" b="1" dirty="0" smtClean="0">
              <a:solidFill>
                <a:srgbClr val="002060"/>
              </a:solidFill>
              <a:effectLst>
                <a:outerShdw blurRad="38100" dist="38100" dir="2700000" algn="tl">
                  <a:srgbClr val="000000">
                    <a:alpha val="43137"/>
                  </a:srgbClr>
                </a:outerShdw>
              </a:effectLst>
            </a:endParaRPr>
          </a:p>
          <a:p>
            <a:pPr marL="0" indent="0" algn="ctr">
              <a:buNone/>
            </a:pPr>
            <a:r>
              <a:rPr lang="ar-EG" sz="4400" b="1" dirty="0" smtClean="0">
                <a:solidFill>
                  <a:srgbClr val="002060"/>
                </a:solidFill>
                <a:effectLst>
                  <a:outerShdw blurRad="38100" dist="38100" dir="2700000" algn="tl">
                    <a:srgbClr val="000000">
                      <a:alpha val="43137"/>
                    </a:srgbClr>
                  </a:outerShdw>
                </a:effectLst>
              </a:rPr>
              <a:t>                  الخشية </a:t>
            </a:r>
            <a:r>
              <a:rPr lang="ar-EG" sz="4400" b="1" dirty="0">
                <a:solidFill>
                  <a:srgbClr val="002060"/>
                </a:solidFill>
                <a:effectLst>
                  <a:outerShdw blurRad="38100" dist="38100" dir="2700000" algn="tl">
                    <a:srgbClr val="000000">
                      <a:alpha val="43137"/>
                    </a:srgbClr>
                  </a:outerShdw>
                </a:effectLst>
              </a:rPr>
              <a:t>والهيبة والتعظيم والخوف </a:t>
            </a:r>
            <a:r>
              <a:rPr lang="ar-EG" sz="4400" b="1" dirty="0" smtClean="0">
                <a:solidFill>
                  <a:srgbClr val="002060"/>
                </a:solidFill>
                <a:effectLst>
                  <a:outerShdw blurRad="38100" dist="38100" dir="2700000" algn="tl">
                    <a:srgbClr val="000000">
                      <a:alpha val="43137"/>
                    </a:srgbClr>
                  </a:outerShdw>
                </a:effectLst>
              </a:rPr>
              <a:t>..</a:t>
            </a:r>
          </a:p>
          <a:p>
            <a:pPr marL="0" indent="0" algn="ctr">
              <a:buNone/>
            </a:pPr>
            <a:r>
              <a:rPr lang="ar-EG" sz="4400" b="1" dirty="0" smtClean="0">
                <a:solidFill>
                  <a:srgbClr val="002060"/>
                </a:solidFill>
                <a:effectLst>
                  <a:outerShdw blurRad="38100" dist="38100" dir="2700000" algn="tl">
                    <a:srgbClr val="000000">
                      <a:alpha val="43137"/>
                    </a:srgbClr>
                  </a:outerShdw>
                </a:effectLst>
              </a:rPr>
              <a:t> </a:t>
            </a:r>
            <a:r>
              <a:rPr lang="ar-EG" sz="4400" b="1" dirty="0">
                <a:solidFill>
                  <a:srgbClr val="002060"/>
                </a:solidFill>
                <a:effectLst>
                  <a:outerShdw blurRad="38100" dist="38100" dir="2700000" algn="tl">
                    <a:srgbClr val="000000">
                      <a:alpha val="43137"/>
                    </a:srgbClr>
                  </a:outerShdw>
                </a:effectLst>
              </a:rPr>
              <a:t>وذلك يوجب عليه النصح في العبادة ، وبذل الجهد في تحسينها وإكمالها وإتمامها على الوجه الذي ينبغي أن تكون عليه </a:t>
            </a:r>
            <a:r>
              <a:rPr lang="ar-EG" sz="4400" b="1" dirty="0" smtClean="0">
                <a:solidFill>
                  <a:srgbClr val="002060"/>
                </a:solidFill>
                <a:effectLst>
                  <a:outerShdw blurRad="38100" dist="38100" dir="2700000" algn="tl">
                    <a:srgbClr val="000000">
                      <a:alpha val="43137"/>
                    </a:srgbClr>
                  </a:outerShdw>
                </a:effectLst>
              </a:rPr>
              <a:t>.</a:t>
            </a:r>
          </a:p>
          <a:p>
            <a:pPr marL="0" indent="0" algn="ctr">
              <a:buNone/>
            </a:pPr>
            <a:endParaRPr lang="ar-EG" sz="1000" b="1" dirty="0" smtClean="0">
              <a:solidFill>
                <a:srgbClr val="002060"/>
              </a:solidFill>
              <a:effectLst>
                <a:outerShdw blurRad="38100" dist="38100" dir="2700000" algn="tl">
                  <a:srgbClr val="000000">
                    <a:alpha val="43137"/>
                  </a:srgbClr>
                </a:outerShdw>
              </a:effectLst>
            </a:endParaRPr>
          </a:p>
          <a:p>
            <a:pPr marL="0" indent="0" algn="ctr">
              <a:buNone/>
            </a:pPr>
            <a:r>
              <a:rPr lang="ar-EG" sz="4400" b="1" dirty="0" smtClean="0">
                <a:solidFill>
                  <a:srgbClr val="FF0066"/>
                </a:solidFill>
                <a:effectLst>
                  <a:outerShdw blurRad="38100" dist="38100" dir="2700000" algn="tl">
                    <a:srgbClr val="000000">
                      <a:alpha val="43137"/>
                    </a:srgbClr>
                  </a:outerShdw>
                </a:effectLst>
              </a:rPr>
              <a:t>فكانت رحمة الله قريبة منه , توشك أن تتغمده ..</a:t>
            </a:r>
            <a:endParaRPr lang="ar-EG" sz="4400" b="1" dirty="0">
              <a:solidFill>
                <a:srgbClr val="FF0066"/>
              </a:solidFill>
              <a:effectLst>
                <a:outerShdw blurRad="38100" dist="38100" dir="2700000" algn="tl">
                  <a:srgbClr val="000000">
                    <a:alpha val="43137"/>
                  </a:srgbClr>
                </a:outerShdw>
              </a:effectLst>
            </a:endParaRPr>
          </a:p>
          <a:p>
            <a:pPr marL="0" indent="0" algn="ctr">
              <a:buNone/>
            </a:pPr>
            <a:endParaRPr lang="ar-EG" sz="4400" dirty="0">
              <a:solidFill>
                <a:srgbClr val="002060"/>
              </a:solidFill>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3765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2894" y="2063884"/>
            <a:ext cx="7886700" cy="5257755"/>
          </a:xfrm>
        </p:spPr>
        <p:txBody>
          <a:bodyPr>
            <a:normAutofit/>
          </a:bodyPr>
          <a:lstStyle/>
          <a:p>
            <a:pPr marL="0" indent="0" algn="ctr">
              <a:buNone/>
            </a:pPr>
            <a:r>
              <a:rPr lang="ar-EG" sz="4400" b="1" u="sng" dirty="0" smtClean="0">
                <a:effectLst>
                  <a:outerShdw blurRad="38100" dist="38100" dir="2700000" algn="tl">
                    <a:srgbClr val="000000">
                      <a:alpha val="43137"/>
                    </a:srgbClr>
                  </a:outerShdw>
                </a:effectLst>
              </a:rPr>
              <a:t> قال </a:t>
            </a:r>
            <a:r>
              <a:rPr lang="ar-EG" sz="4400" b="1" u="sng" dirty="0">
                <a:effectLst>
                  <a:outerShdw blurRad="38100" dist="38100" dir="2700000" algn="tl">
                    <a:srgbClr val="000000">
                      <a:alpha val="43137"/>
                    </a:srgbClr>
                  </a:outerShdw>
                </a:effectLst>
              </a:rPr>
              <a:t>سبحانه: </a:t>
            </a:r>
            <a:endParaRPr lang="ar-EG" sz="4400" b="1" u="sng" dirty="0" smtClean="0">
              <a:effectLst>
                <a:outerShdw blurRad="38100" dist="38100" dir="2700000" algn="tl">
                  <a:srgbClr val="000000">
                    <a:alpha val="43137"/>
                  </a:srgbClr>
                </a:outerShdw>
              </a:effectLst>
            </a:endParaRPr>
          </a:p>
          <a:p>
            <a:pPr marL="0" indent="0" algn="ctr">
              <a:buNone/>
            </a:pPr>
            <a:r>
              <a:rPr lang="ar-EG" sz="4400" b="1" dirty="0" smtClean="0">
                <a:solidFill>
                  <a:srgbClr val="FF0066"/>
                </a:solidFill>
                <a:effectLst>
                  <a:outerShdw blurRad="38100" dist="38100" dir="2700000" algn="tl">
                    <a:srgbClr val="000000">
                      <a:alpha val="43137"/>
                    </a:srgbClr>
                  </a:outerShdw>
                </a:effectLst>
              </a:rPr>
              <a:t>{</a:t>
            </a:r>
            <a:r>
              <a:rPr lang="ar-EG" sz="4400" b="1" dirty="0">
                <a:solidFill>
                  <a:srgbClr val="FF0066"/>
                </a:solidFill>
                <a:effectLst>
                  <a:outerShdw blurRad="38100" dist="38100" dir="2700000" algn="tl">
                    <a:srgbClr val="000000">
                      <a:alpha val="43137"/>
                    </a:srgbClr>
                  </a:outerShdw>
                </a:effectLst>
              </a:rPr>
              <a:t>للذين أحسنوا الحسنى </a:t>
            </a:r>
            <a:r>
              <a:rPr lang="ar-EG" sz="4400" b="1" dirty="0" smtClean="0">
                <a:solidFill>
                  <a:srgbClr val="FF0066"/>
                </a:solidFill>
                <a:effectLst>
                  <a:outerShdw blurRad="38100" dist="38100" dir="2700000" algn="tl">
                    <a:srgbClr val="000000">
                      <a:alpha val="43137"/>
                    </a:srgbClr>
                  </a:outerShdw>
                </a:effectLst>
              </a:rPr>
              <a:t>وزيادة} </a:t>
            </a:r>
            <a:r>
              <a:rPr lang="ar-EG" sz="2400" b="1" dirty="0">
                <a:effectLst>
                  <a:outerShdw blurRad="38100" dist="38100" dir="2700000" algn="tl">
                    <a:srgbClr val="000000">
                      <a:alpha val="43137"/>
                    </a:srgbClr>
                  </a:outerShdw>
                </a:effectLst>
              </a:rPr>
              <a:t>(يونس:26</a:t>
            </a:r>
            <a:r>
              <a:rPr lang="ar-EG" sz="2400" b="1" dirty="0" smtClean="0">
                <a:effectLst>
                  <a:outerShdw blurRad="38100" dist="38100" dir="2700000" algn="tl">
                    <a:srgbClr val="000000">
                      <a:alpha val="43137"/>
                    </a:srgbClr>
                  </a:outerShdw>
                </a:effectLst>
              </a:rPr>
              <a:t>).</a:t>
            </a:r>
          </a:p>
          <a:p>
            <a:pPr marL="0" indent="0" algn="ctr">
              <a:buNone/>
            </a:pPr>
            <a:endParaRPr lang="ar-EG" sz="800" b="1" dirty="0">
              <a:effectLst>
                <a:outerShdw blurRad="38100" dist="38100" dir="2700000" algn="tl">
                  <a:srgbClr val="000000">
                    <a:alpha val="43137"/>
                  </a:srgbClr>
                </a:outerShdw>
              </a:effectLst>
            </a:endParaRPr>
          </a:p>
          <a:p>
            <a:pPr marL="0" indent="0" algn="ctr">
              <a:buNone/>
            </a:pPr>
            <a:r>
              <a:rPr lang="ar-EG" sz="4400" b="1" u="sng" dirty="0">
                <a:effectLst>
                  <a:outerShdw blurRad="38100" dist="38100" dir="2700000" algn="tl">
                    <a:srgbClr val="000000">
                      <a:alpha val="43137"/>
                    </a:srgbClr>
                  </a:outerShdw>
                </a:effectLst>
              </a:rPr>
              <a:t>قال صلى الله عليه وسلم</a:t>
            </a:r>
            <a:r>
              <a:rPr lang="ar-EG" sz="4400" b="1" u="sng" dirty="0" smtClean="0">
                <a:effectLst>
                  <a:outerShdw blurRad="38100" dist="38100" dir="2700000" algn="tl">
                    <a:srgbClr val="000000">
                      <a:alpha val="43137"/>
                    </a:srgbClr>
                  </a:outerShdw>
                </a:effectLst>
              </a:rPr>
              <a:t>:</a:t>
            </a:r>
          </a:p>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dirty="0">
                <a:solidFill>
                  <a:srgbClr val="FF0066"/>
                </a:solidFill>
                <a:effectLst>
                  <a:outerShdw blurRad="38100" dist="38100" dir="2700000" algn="tl">
                    <a:srgbClr val="000000">
                      <a:alpha val="43137"/>
                    </a:srgbClr>
                  </a:outerShdw>
                </a:effectLst>
              </a:rPr>
              <a:t>"الحسنى الجنة والزيادة النظر إلى وجه الله عز وجل</a:t>
            </a:r>
            <a:r>
              <a:rPr lang="ar-EG" sz="4400" b="1" dirty="0" smtClean="0">
                <a:solidFill>
                  <a:srgbClr val="FF0066"/>
                </a:solidFill>
                <a:effectLst>
                  <a:outerShdw blurRad="38100" dist="38100" dir="2700000" algn="tl">
                    <a:srgbClr val="000000">
                      <a:alpha val="43137"/>
                    </a:srgbClr>
                  </a:outerShdw>
                </a:effectLst>
              </a:rPr>
              <a:t>"</a:t>
            </a:r>
            <a:r>
              <a:rPr lang="ar-EG" sz="4400" dirty="0"/>
              <a:t> </a:t>
            </a:r>
            <a:endParaRPr lang="ar-EG" sz="4400" dirty="0" smtClean="0"/>
          </a:p>
          <a:p>
            <a:pPr marL="0" indent="0" algn="ctr">
              <a:buNone/>
            </a:pPr>
            <a:r>
              <a:rPr lang="ar-EG" sz="2400" dirty="0" smtClean="0">
                <a:effectLst>
                  <a:outerShdw blurRad="38100" dist="38100" dir="2700000" algn="tl">
                    <a:srgbClr val="000000">
                      <a:alpha val="43137"/>
                    </a:srgbClr>
                  </a:outerShdw>
                </a:effectLst>
              </a:rPr>
              <a:t>(</a:t>
            </a:r>
            <a:r>
              <a:rPr lang="ar-EG" sz="2400" dirty="0">
                <a:effectLst>
                  <a:outerShdw blurRad="38100" dist="38100" dir="2700000" algn="tl">
                    <a:srgbClr val="000000">
                      <a:alpha val="43137"/>
                    </a:srgbClr>
                  </a:outerShdw>
                </a:effectLst>
              </a:rPr>
              <a:t>رواه ابن أبي حاتم والطبري).</a:t>
            </a:r>
            <a:endParaRPr lang="ar-EG" sz="2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255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righ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right)">
                                      <p:cBhvr>
                                        <p:cTn id="15" dur="750"/>
                                        <p:tgtEl>
                                          <p:spTgt spid="3">
                                            <p:txEl>
                                              <p:pRg st="3" end="3"/>
                                            </p:txEl>
                                          </p:spTgt>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right)">
                                      <p:cBhvr>
                                        <p:cTn id="18" dur="750"/>
                                        <p:tgtEl>
                                          <p:spTgt spid="3">
                                            <p:txEl>
                                              <p:pRg st="4" end="4"/>
                                            </p:txEl>
                                          </p:spTgt>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wipe(right)">
                                      <p:cBhvr>
                                        <p:cTn id="21"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0456" y="1387744"/>
            <a:ext cx="9002332" cy="6069124"/>
          </a:xfrm>
        </p:spPr>
        <p:txBody>
          <a:bodyPr>
            <a:no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2- </a:t>
            </a:r>
            <a:r>
              <a:rPr lang="ar-EG" sz="4400" b="1" u="sng" dirty="0">
                <a:solidFill>
                  <a:srgbClr val="FF0066"/>
                </a:solidFill>
                <a:effectLst>
                  <a:outerShdw blurRad="38100" dist="38100" dir="2700000" algn="tl">
                    <a:srgbClr val="000000">
                      <a:alpha val="43137"/>
                    </a:srgbClr>
                  </a:outerShdw>
                </a:effectLst>
              </a:rPr>
              <a:t>الإحسان في </a:t>
            </a:r>
            <a:r>
              <a:rPr lang="ar-EG" sz="4400" b="1" u="sng" dirty="0" smtClean="0">
                <a:solidFill>
                  <a:srgbClr val="FF0066"/>
                </a:solidFill>
                <a:effectLst>
                  <a:outerShdw blurRad="38100" dist="38100" dir="2700000" algn="tl">
                    <a:srgbClr val="000000">
                      <a:alpha val="43137"/>
                    </a:srgbClr>
                  </a:outerShdw>
                </a:effectLst>
              </a:rPr>
              <a:t>معاملة </a:t>
            </a:r>
          </a:p>
          <a:p>
            <a:pPr marL="0" indent="0" algn="ctr">
              <a:buNone/>
            </a:pPr>
            <a:r>
              <a:rPr lang="ar-EG" sz="4400" b="1" dirty="0">
                <a:solidFill>
                  <a:srgbClr val="FF0066"/>
                </a:solidFill>
                <a:effectLst>
                  <a:outerShdw blurRad="38100" dist="38100" dir="2700000" algn="tl">
                    <a:srgbClr val="000000">
                      <a:alpha val="43137"/>
                    </a:srgbClr>
                  </a:outerShdw>
                </a:effectLst>
              </a:rPr>
              <a:t> </a:t>
            </a: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الخلق</a:t>
            </a:r>
            <a:r>
              <a:rPr lang="ar-EG" sz="4400" b="1" u="sng" dirty="0">
                <a:solidFill>
                  <a:srgbClr val="FF0066"/>
                </a:solidFill>
                <a:effectLst>
                  <a:outerShdw blurRad="38100" dist="38100" dir="2700000" algn="tl">
                    <a:srgbClr val="000000">
                      <a:alpha val="43137"/>
                    </a:srgbClr>
                  </a:outerShdw>
                </a:effectLst>
              </a:rPr>
              <a:t>..</a:t>
            </a:r>
          </a:p>
          <a:p>
            <a:pPr marL="0" indent="0" algn="ctr">
              <a:buNone/>
            </a:pPr>
            <a:endParaRPr lang="ar-EG" sz="800" b="1" dirty="0" smtClean="0">
              <a:effectLst>
                <a:outerShdw blurRad="38100" dist="38100" dir="2700000" algn="tl">
                  <a:srgbClr val="000000">
                    <a:alpha val="43137"/>
                  </a:srgbClr>
                </a:outerShdw>
              </a:effectLst>
            </a:endParaRPr>
          </a:p>
          <a:p>
            <a:pPr marL="0" indent="0" algn="ctr">
              <a:buNone/>
            </a:pPr>
            <a:endParaRPr lang="ar-EG" sz="800" b="1" dirty="0" smtClean="0">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يقول </a:t>
            </a:r>
            <a:r>
              <a:rPr lang="ar-EG" sz="4400" b="1" dirty="0">
                <a:effectLst>
                  <a:outerShdw blurRad="38100" dist="38100" dir="2700000" algn="tl">
                    <a:srgbClr val="000000">
                      <a:alpha val="43137"/>
                    </a:srgbClr>
                  </a:outerShdw>
                </a:effectLst>
              </a:rPr>
              <a:t>الشيخ عبد الرحمن </a:t>
            </a:r>
            <a:r>
              <a:rPr lang="ar-EG" sz="4400" b="1" dirty="0" smtClean="0">
                <a:effectLst>
                  <a:outerShdw blurRad="38100" dist="38100" dir="2700000" algn="tl">
                    <a:srgbClr val="000000">
                      <a:alpha val="43137"/>
                    </a:srgbClr>
                  </a:outerShdw>
                </a:effectLst>
              </a:rPr>
              <a:t>السعدي رحمه الله : </a:t>
            </a:r>
          </a:p>
          <a:p>
            <a:pPr marL="0" indent="0" algn="ctr">
              <a:buNone/>
            </a:pPr>
            <a:r>
              <a:rPr lang="ar-EG" sz="4400" b="1" dirty="0" smtClean="0">
                <a:solidFill>
                  <a:srgbClr val="002060"/>
                </a:solidFill>
                <a:effectLst>
                  <a:outerShdw blurRad="38100" dist="38100" dir="2700000" algn="tl">
                    <a:srgbClr val="000000">
                      <a:alpha val="43137"/>
                    </a:srgbClr>
                  </a:outerShdw>
                </a:effectLst>
              </a:rPr>
              <a:t>"</a:t>
            </a:r>
            <a:r>
              <a:rPr lang="ar-EG" sz="4400" b="1" dirty="0">
                <a:solidFill>
                  <a:srgbClr val="002060"/>
                </a:solidFill>
                <a:effectLst>
                  <a:outerShdw blurRad="38100" dist="38100" dir="2700000" algn="tl">
                    <a:srgbClr val="000000">
                      <a:alpha val="43137"/>
                    </a:srgbClr>
                  </a:outerShdw>
                </a:effectLst>
              </a:rPr>
              <a:t>الإحسان فضيلة مستحبة، وذلك كنفع الناس بالمال والبدن والعلم، وغير ذلك من أنواع النفع، حتى إنه يدخل فيه الإحسان إلى الحيوان </a:t>
            </a:r>
            <a:r>
              <a:rPr lang="ar-EG" sz="4400" b="1" dirty="0" smtClean="0">
                <a:solidFill>
                  <a:srgbClr val="002060"/>
                </a:solidFill>
                <a:effectLst>
                  <a:outerShdw blurRad="38100" dist="38100" dir="2700000" algn="tl">
                    <a:srgbClr val="000000">
                      <a:alpha val="43137"/>
                    </a:srgbClr>
                  </a:outerShdw>
                </a:effectLst>
              </a:rPr>
              <a:t>البهيم </a:t>
            </a:r>
            <a:r>
              <a:rPr lang="ar-EG" sz="4400" b="1" dirty="0">
                <a:solidFill>
                  <a:srgbClr val="002060"/>
                </a:solidFill>
                <a:effectLst>
                  <a:outerShdw blurRad="38100" dist="38100" dir="2700000" algn="tl">
                    <a:srgbClr val="000000">
                      <a:alpha val="43137"/>
                    </a:srgbClr>
                  </a:outerShdw>
                </a:effectLst>
              </a:rPr>
              <a:t>المأكول وغيره" </a:t>
            </a:r>
            <a:endParaRPr lang="ar-EG" sz="4400" b="1" dirty="0" smtClean="0">
              <a:solidFill>
                <a:srgbClr val="002060"/>
              </a:solidFill>
              <a:effectLst>
                <a:outerShdw blurRad="38100" dist="38100" dir="2700000" algn="tl">
                  <a:srgbClr val="000000">
                    <a:alpha val="43137"/>
                  </a:srgbClr>
                </a:outerShdw>
              </a:effectLst>
            </a:endParaRPr>
          </a:p>
          <a:p>
            <a:pPr marL="0" indent="0" algn="ctr">
              <a:buNone/>
            </a:pPr>
            <a:endParaRPr lang="ar-EG"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3087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13" y="2340780"/>
            <a:ext cx="7886700" cy="4351338"/>
          </a:xfrm>
        </p:spPr>
        <p:txBody>
          <a:bodyPr>
            <a:normAutofit/>
          </a:bodyPr>
          <a:lstStyle/>
          <a:p>
            <a:pPr marL="0" indent="0" algn="ctr">
              <a:buNone/>
            </a:pPr>
            <a:r>
              <a:rPr lang="ar-EG" sz="4400" b="1" u="sng" dirty="0">
                <a:solidFill>
                  <a:srgbClr val="FF0066"/>
                </a:solidFill>
                <a:effectLst>
                  <a:outerShdw blurRad="38100" dist="38100" dir="2700000" algn="tl">
                    <a:srgbClr val="000000">
                      <a:alpha val="43137"/>
                    </a:srgbClr>
                  </a:outerShdw>
                </a:effectLst>
              </a:rPr>
              <a:t>قال الرسول صلى الله عليه وسلم</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r>
              <a:rPr lang="ar-EG" sz="4400" b="1" dirty="0" smtClean="0">
                <a:effectLst>
                  <a:outerShdw blurRad="38100" dist="38100" dir="2700000" algn="tl">
                    <a:srgbClr val="000000">
                      <a:alpha val="43137"/>
                    </a:srgbClr>
                  </a:outerShdw>
                </a:effectLst>
              </a:rPr>
              <a:t> </a:t>
            </a:r>
            <a:r>
              <a:rPr lang="ar-EG" sz="4400" b="1" dirty="0">
                <a:effectLst>
                  <a:outerShdw blurRad="38100" dist="38100" dir="2700000" algn="tl">
                    <a:srgbClr val="000000">
                      <a:alpha val="43137"/>
                    </a:srgbClr>
                  </a:outerShdw>
                </a:effectLst>
              </a:rPr>
              <a:t>"إن الله كتب الإحسان على كل شيء، فإذا قتلتم فأحسنوا القتلة وإذا ذبحتم فأحسنوا الذبحة" </a:t>
            </a:r>
            <a:r>
              <a:rPr lang="ar-EG" sz="2400" b="1" dirty="0">
                <a:effectLst>
                  <a:outerShdw blurRad="38100" dist="38100" dir="2700000" algn="tl">
                    <a:srgbClr val="000000">
                      <a:alpha val="43137"/>
                    </a:srgbClr>
                  </a:outerShdw>
                </a:effectLst>
              </a:rPr>
              <a:t>(رواه مسلم </a:t>
            </a:r>
            <a:r>
              <a:rPr lang="ar-EG" sz="2400" b="1" dirty="0" smtClean="0">
                <a:effectLst>
                  <a:outerShdw blurRad="38100" dist="38100" dir="2700000" algn="tl">
                    <a:srgbClr val="000000">
                      <a:alpha val="43137"/>
                    </a:srgbClr>
                  </a:outerShdw>
                </a:effectLst>
              </a:rPr>
              <a:t>وأحمد).</a:t>
            </a:r>
          </a:p>
          <a:p>
            <a:pPr marL="0" indent="0" algn="ctr">
              <a:buNone/>
            </a:pPr>
            <a:endParaRPr lang="ar-EG" sz="2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026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Vertical)">
                                      <p:cBhvr>
                                        <p:cTn id="7" dur="750"/>
                                        <p:tgtEl>
                                          <p:spTgt spid="3">
                                            <p:txEl>
                                              <p:pRg st="0" end="0"/>
                                            </p:txEl>
                                          </p:spTgt>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outVertical)">
                                      <p:cBhvr>
                                        <p:cTn id="10"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47562"/>
            <a:ext cx="9143999" cy="5645665"/>
          </a:xfrm>
        </p:spPr>
        <p:txBody>
          <a:bodyPr>
            <a:noAutofit/>
          </a:bodyPr>
          <a:lstStyle/>
          <a:p>
            <a:pPr marL="0" indent="0" algn="ctr">
              <a:buNone/>
            </a:pPr>
            <a:r>
              <a:rPr lang="ar-EG" sz="4000" b="1" dirty="0" smtClean="0">
                <a:effectLst>
                  <a:outerShdw blurRad="38100" dist="38100" dir="2700000" algn="tl">
                    <a:srgbClr val="000000">
                      <a:alpha val="43137"/>
                    </a:srgbClr>
                  </a:outerShdw>
                </a:effectLst>
              </a:rPr>
              <a:t>                      </a:t>
            </a:r>
            <a:r>
              <a:rPr lang="ar-EG" sz="4000" b="1" dirty="0" smtClean="0">
                <a:solidFill>
                  <a:srgbClr val="FF0066"/>
                </a:solidFill>
                <a:effectLst>
                  <a:outerShdw blurRad="38100" dist="38100" dir="2700000" algn="tl">
                    <a:srgbClr val="000000">
                      <a:alpha val="43137"/>
                    </a:srgbClr>
                  </a:outerShdw>
                </a:effectLst>
              </a:rPr>
              <a:t>      فالإحسان يكون في كل شيء </a:t>
            </a:r>
          </a:p>
          <a:p>
            <a:pPr marL="0" indent="0" algn="ctr">
              <a:buNone/>
            </a:pPr>
            <a:r>
              <a:rPr lang="ar-EG" sz="4000" b="1" dirty="0">
                <a:solidFill>
                  <a:srgbClr val="FF0066"/>
                </a:solidFill>
                <a:effectLst>
                  <a:outerShdw blurRad="38100" dist="38100" dir="2700000" algn="tl">
                    <a:srgbClr val="000000">
                      <a:alpha val="43137"/>
                    </a:srgbClr>
                  </a:outerShdw>
                </a:effectLst>
              </a:rPr>
              <a:t> </a:t>
            </a:r>
            <a:r>
              <a:rPr lang="ar-EG" sz="4000" b="1" dirty="0" smtClean="0">
                <a:solidFill>
                  <a:srgbClr val="FF0066"/>
                </a:solidFill>
                <a:effectLst>
                  <a:outerShdw blurRad="38100" dist="38100" dir="2700000" algn="tl">
                    <a:srgbClr val="000000">
                      <a:alpha val="43137"/>
                    </a:srgbClr>
                  </a:outerShdw>
                </a:effectLst>
              </a:rPr>
              <a:t>                           بإتقانه.. وفي كل معاملات المسلم بمراقبة الله فيها ..</a:t>
            </a:r>
          </a:p>
          <a:p>
            <a:pPr marL="0" indent="0" algn="ctr">
              <a:buNone/>
            </a:pPr>
            <a:r>
              <a:rPr lang="ar-EG" sz="4000" b="1" dirty="0" smtClean="0">
                <a:effectLst>
                  <a:outerShdw blurRad="38100" dist="38100" dir="2700000" algn="tl">
                    <a:srgbClr val="000000">
                      <a:alpha val="43137"/>
                    </a:srgbClr>
                  </a:outerShdw>
                </a:effectLst>
              </a:rPr>
              <a:t>فالإحسان يكون للوالدين وللزوجة ولليتيم والفقير والمسكين وللخادم وللصبي الضعيف وللعجوز الهرم وللجار وللناس عامة ..</a:t>
            </a:r>
          </a:p>
          <a:p>
            <a:pPr marL="0" indent="0" algn="ctr">
              <a:buNone/>
            </a:pPr>
            <a:r>
              <a:rPr lang="ar-EG" sz="4000" b="1" dirty="0" smtClean="0">
                <a:effectLst>
                  <a:outerShdw blurRad="38100" dist="38100" dir="2700000" algn="tl">
                    <a:srgbClr val="000000">
                      <a:alpha val="43137"/>
                    </a:srgbClr>
                  </a:outerShdw>
                </a:effectLst>
              </a:rPr>
              <a:t>ويكون ببذل المال والجهد والجاه والعلم والعمل ..</a:t>
            </a:r>
          </a:p>
          <a:p>
            <a:pPr marL="0" indent="0" algn="ctr">
              <a:buNone/>
            </a:pPr>
            <a:r>
              <a:rPr lang="ar-EG" sz="4000" b="1" dirty="0" smtClean="0">
                <a:effectLst>
                  <a:outerShdw blurRad="38100" dist="38100" dir="2700000" algn="tl">
                    <a:srgbClr val="000000">
                      <a:alpha val="43137"/>
                    </a:srgbClr>
                  </a:outerShdw>
                </a:effectLst>
              </a:rPr>
              <a:t>ويكون أولى عند الأمر بالمعروف والنهي عن المنكر..</a:t>
            </a:r>
            <a:endParaRPr lang="ar-EG" sz="40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9741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righ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right)">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right)">
                                      <p:cBhvr>
                                        <p:cTn id="20" dur="750"/>
                                        <p:tgtEl>
                                          <p:spTgt spid="3">
                                            <p:txEl>
                                              <p:pRg st="3" end="3"/>
                                            </p:txEl>
                                          </p:spTgt>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right)">
                                      <p:cBhvr>
                                        <p:cTn id="2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8365" y="1498798"/>
            <a:ext cx="9234152" cy="6223671"/>
          </a:xfrm>
        </p:spPr>
        <p:txBody>
          <a:bodyPr>
            <a:normAutofit/>
          </a:bodyPr>
          <a:lstStyle/>
          <a:p>
            <a:pPr marL="0" indent="0" algn="ctr">
              <a:buNone/>
            </a:pPr>
            <a:r>
              <a:rPr lang="ar-EG" sz="4400" b="1" dirty="0" smtClean="0">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ويكون الإحسان للمخلوقات..</a:t>
            </a:r>
          </a:p>
          <a:p>
            <a:pPr marL="0" indent="0" algn="ctr">
              <a:buNone/>
            </a:pPr>
            <a:r>
              <a:rPr lang="ar-EG" sz="4400" b="1" dirty="0" smtClean="0">
                <a:effectLst>
                  <a:outerShdw blurRad="38100" dist="38100" dir="2700000" algn="tl">
                    <a:srgbClr val="000000">
                      <a:alpha val="43137"/>
                    </a:srgbClr>
                  </a:outerShdw>
                </a:effectLst>
              </a:rPr>
              <a:t>         تعبداً لله وحده ..</a:t>
            </a:r>
          </a:p>
          <a:p>
            <a:pPr marL="0" indent="0" algn="ctr">
              <a:buNone/>
            </a:pPr>
            <a:r>
              <a:rPr lang="ar-EG" sz="4400" b="1" dirty="0" smtClean="0">
                <a:effectLst>
                  <a:outerShdw blurRad="38100" dist="38100" dir="2700000" algn="tl">
                    <a:srgbClr val="000000">
                      <a:alpha val="43137"/>
                    </a:srgbClr>
                  </a:outerShdw>
                </a:effectLst>
              </a:rPr>
              <a:t>وطلبا لرحمته ورضاه ..</a:t>
            </a:r>
          </a:p>
          <a:p>
            <a:pPr marL="0" indent="0" algn="ctr">
              <a:buNone/>
            </a:pPr>
            <a:r>
              <a:rPr lang="ar-EG" sz="4400" b="1" dirty="0" smtClean="0">
                <a:effectLst>
                  <a:outerShdw blurRad="38100" dist="38100" dir="2700000" algn="tl">
                    <a:srgbClr val="000000">
                      <a:alpha val="43137"/>
                    </a:srgbClr>
                  </a:outerShdw>
                </a:effectLst>
              </a:rPr>
              <a:t>وشكرا له سبحانه على نعمه ..</a:t>
            </a:r>
          </a:p>
          <a:p>
            <a:pPr marL="0" indent="0" algn="ctr">
              <a:buNone/>
            </a:pPr>
            <a:r>
              <a:rPr lang="ar-EG" sz="4400" b="1" u="sng" dirty="0">
                <a:solidFill>
                  <a:srgbClr val="FF0066"/>
                </a:solidFill>
                <a:effectLst>
                  <a:outerShdw blurRad="38100" dist="38100" dir="2700000" algn="tl">
                    <a:srgbClr val="000000">
                      <a:alpha val="43137"/>
                    </a:srgbClr>
                  </a:outerShdw>
                </a:effectLst>
              </a:rPr>
              <a:t>قال الله تعالى</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r>
              <a:rPr lang="ar-EG" sz="4400" b="1" dirty="0" smtClean="0">
                <a:effectLst>
                  <a:outerShdw blurRad="38100" dist="38100" dir="2700000" algn="tl">
                    <a:srgbClr val="000000">
                      <a:alpha val="43137"/>
                    </a:srgbClr>
                  </a:outerShdw>
                </a:effectLst>
              </a:rPr>
              <a:t> </a:t>
            </a:r>
            <a:r>
              <a:rPr lang="ar-EG" sz="4400" b="1" dirty="0">
                <a:effectLst>
                  <a:outerShdw blurRad="38100" dist="38100" dir="2700000" algn="tl">
                    <a:srgbClr val="000000">
                      <a:alpha val="43137"/>
                    </a:srgbClr>
                  </a:outerShdw>
                </a:effectLst>
              </a:rPr>
              <a:t>{وأحسن كما أحسن الله </a:t>
            </a:r>
            <a:r>
              <a:rPr lang="ar-EG" sz="4400" b="1" dirty="0" smtClean="0">
                <a:effectLst>
                  <a:outerShdw blurRad="38100" dist="38100" dir="2700000" algn="tl">
                    <a:srgbClr val="000000">
                      <a:alpha val="43137"/>
                    </a:srgbClr>
                  </a:outerShdw>
                </a:effectLst>
              </a:rPr>
              <a:t>إليك}</a:t>
            </a:r>
          </a:p>
          <a:p>
            <a:pPr marL="0" indent="0" algn="ctr">
              <a:buNone/>
            </a:pPr>
            <a:r>
              <a:rPr lang="ar-EG" sz="2400" b="1" dirty="0" smtClean="0">
                <a:effectLst>
                  <a:outerShdw blurRad="38100" dist="38100" dir="2700000" algn="tl">
                    <a:srgbClr val="000000">
                      <a:alpha val="43137"/>
                    </a:srgbClr>
                  </a:outerShdw>
                </a:effectLst>
              </a:rPr>
              <a:t>( </a:t>
            </a:r>
            <a:r>
              <a:rPr lang="ar-EG" sz="2400" b="1" dirty="0">
                <a:effectLst>
                  <a:outerShdw blurRad="38100" dist="38100" dir="2700000" algn="tl">
                    <a:srgbClr val="000000">
                      <a:alpha val="43137"/>
                    </a:srgbClr>
                  </a:outerShdw>
                </a:effectLst>
              </a:rPr>
              <a:t>القصص:77).</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2046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75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75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75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75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75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75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75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75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75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1377" y="2506662"/>
            <a:ext cx="7886700" cy="4351338"/>
          </a:xfrm>
        </p:spPr>
        <p:txBody>
          <a:bodyPr>
            <a:normAutofit/>
          </a:bodyPr>
          <a:lstStyle/>
          <a:p>
            <a:pPr marL="0" indent="0" algn="ctr">
              <a:buNone/>
            </a:pPr>
            <a:r>
              <a:rPr lang="ar-EG" sz="4400" b="1" dirty="0" smtClean="0">
                <a:solidFill>
                  <a:srgbClr val="002060"/>
                </a:solidFill>
                <a:effectLst>
                  <a:outerShdw blurRad="38100" dist="38100" dir="2700000" algn="tl">
                    <a:srgbClr val="000000">
                      <a:alpha val="43137"/>
                    </a:srgbClr>
                  </a:outerShdw>
                </a:effectLst>
              </a:rPr>
              <a:t>ويكفي خصلة الإحسان شرفاً أن تنال بها محبة الباري سبحانه..</a:t>
            </a:r>
          </a:p>
          <a:p>
            <a:pPr marL="0" indent="0" algn="ctr">
              <a:buNone/>
            </a:pPr>
            <a:r>
              <a:rPr lang="ar-EG" sz="4400" b="1" u="sng" dirty="0">
                <a:solidFill>
                  <a:srgbClr val="FF0066"/>
                </a:solidFill>
                <a:effectLst>
                  <a:outerShdw blurRad="38100" dist="38100" dir="2700000" algn="tl">
                    <a:srgbClr val="000000">
                      <a:alpha val="43137"/>
                    </a:srgbClr>
                  </a:outerShdw>
                </a:effectLst>
              </a:rPr>
              <a:t>قال الله تعالى</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r>
              <a:rPr lang="ar-EG" sz="4400" b="1" dirty="0" smtClean="0">
                <a:effectLst>
                  <a:outerShdw blurRad="38100" dist="38100" dir="2700000" algn="tl">
                    <a:srgbClr val="000000">
                      <a:alpha val="43137"/>
                    </a:srgbClr>
                  </a:outerShdw>
                </a:effectLst>
              </a:rPr>
              <a:t> </a:t>
            </a:r>
            <a:r>
              <a:rPr lang="ar-EG" sz="4400" b="1" dirty="0">
                <a:effectLst>
                  <a:outerShdw blurRad="38100" dist="38100" dir="2700000" algn="tl">
                    <a:srgbClr val="000000">
                      <a:alpha val="43137"/>
                    </a:srgbClr>
                  </a:outerShdw>
                </a:effectLst>
              </a:rPr>
              <a:t>{وأحسنوا إن الله يحب المحسنين</a:t>
            </a:r>
            <a:r>
              <a:rPr lang="ar-EG" sz="4400" b="1" dirty="0" smtClean="0">
                <a:effectLst>
                  <a:outerShdw blurRad="38100" dist="38100" dir="2700000" algn="tl">
                    <a:srgbClr val="000000">
                      <a:alpha val="43137"/>
                    </a:srgbClr>
                  </a:outerShdw>
                </a:effectLst>
              </a:rPr>
              <a:t>}</a:t>
            </a:r>
          </a:p>
          <a:p>
            <a:pPr marL="0" indent="0" algn="ctr">
              <a:buNone/>
            </a:pPr>
            <a:r>
              <a:rPr lang="ar-EG" dirty="0" smtClean="0">
                <a:effectLst>
                  <a:outerShdw blurRad="38100" dist="38100" dir="2700000" algn="tl">
                    <a:srgbClr val="000000">
                      <a:alpha val="43137"/>
                    </a:srgbClr>
                  </a:outerShdw>
                </a:effectLst>
              </a:rPr>
              <a:t>(</a:t>
            </a:r>
            <a:r>
              <a:rPr lang="ar-EG" dirty="0">
                <a:effectLst>
                  <a:outerShdw blurRad="38100" dist="38100" dir="2700000" algn="tl">
                    <a:srgbClr val="000000">
                      <a:alpha val="43137"/>
                    </a:srgbClr>
                  </a:outerShdw>
                </a:effectLst>
              </a:rPr>
              <a:t>البقرة: 195).</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892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9.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807" y="1043189"/>
            <a:ext cx="11274592" cy="4058898"/>
          </a:xfrm>
          <a:prstGeom prst="rect">
            <a:avLst/>
          </a:prstGeom>
        </p:spPr>
      </p:pic>
      <p:pic>
        <p:nvPicPr>
          <p:cNvPr id="3"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0179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4698" y="2881693"/>
            <a:ext cx="8667481" cy="4351338"/>
          </a:xfrm>
        </p:spPr>
        <p:txBody>
          <a:bodyPr>
            <a:normAutofit/>
          </a:bodyPr>
          <a:lstStyle/>
          <a:p>
            <a:pPr marL="0" indent="0" algn="ctr">
              <a:buNone/>
            </a:pPr>
            <a:r>
              <a:rPr lang="ar-SA" sz="5400" b="1" dirty="0">
                <a:solidFill>
                  <a:srgbClr val="FF0066"/>
                </a:solidFill>
                <a:effectLst>
                  <a:outerShdw blurRad="38100" dist="38100" dir="2700000" algn="tl">
                    <a:srgbClr val="000000">
                      <a:alpha val="43137"/>
                    </a:srgbClr>
                  </a:outerShdw>
                </a:effectLst>
              </a:rPr>
              <a:t>ومظاهر تلك الرحمة لا يحصيها </a:t>
            </a:r>
            <a:r>
              <a:rPr lang="ar-SA" sz="5400" b="1" dirty="0" smtClean="0">
                <a:solidFill>
                  <a:srgbClr val="FF0066"/>
                </a:solidFill>
                <a:effectLst>
                  <a:outerShdw blurRad="38100" dist="38100" dir="2700000" algn="tl">
                    <a:srgbClr val="000000">
                      <a:alpha val="43137"/>
                    </a:srgbClr>
                  </a:outerShdw>
                </a:effectLst>
              </a:rPr>
              <a:t>عد</a:t>
            </a:r>
            <a:r>
              <a:rPr lang="ar-EG" sz="5400" b="1" dirty="0" smtClean="0">
                <a:solidFill>
                  <a:srgbClr val="FF0066"/>
                </a:solidFill>
                <a:effectLst>
                  <a:outerShdw blurRad="38100" dist="38100" dir="2700000" algn="tl">
                    <a:srgbClr val="000000">
                      <a:alpha val="43137"/>
                    </a:srgbClr>
                  </a:outerShdw>
                </a:effectLst>
              </a:rPr>
              <a:t>..</a:t>
            </a:r>
          </a:p>
          <a:p>
            <a:pPr marL="0" indent="0" algn="ctr">
              <a:buNone/>
            </a:pPr>
            <a:r>
              <a:rPr lang="ar-SA" sz="5400" b="1" dirty="0" smtClean="0">
                <a:solidFill>
                  <a:srgbClr val="FF0066"/>
                </a:solidFill>
                <a:effectLst>
                  <a:outerShdw blurRad="38100" dist="38100" dir="2700000" algn="tl">
                    <a:srgbClr val="000000">
                      <a:alpha val="43137"/>
                    </a:srgbClr>
                  </a:outerShdw>
                </a:effectLst>
              </a:rPr>
              <a:t> </a:t>
            </a:r>
            <a:r>
              <a:rPr lang="ar-SA" sz="5400" b="1" dirty="0">
                <a:solidFill>
                  <a:srgbClr val="FF0066"/>
                </a:solidFill>
                <a:effectLst>
                  <a:outerShdw blurRad="38100" dist="38100" dir="2700000" algn="tl">
                    <a:srgbClr val="000000">
                      <a:alpha val="43137"/>
                    </a:srgbClr>
                  </a:outerShdw>
                </a:effectLst>
              </a:rPr>
              <a:t>ولا يحيط بها مد، ولا يدركها تتبع</a:t>
            </a:r>
            <a:r>
              <a:rPr lang="en-US" sz="5400" b="1" dirty="0">
                <a:solidFill>
                  <a:srgbClr val="FF0066"/>
                </a:solidFill>
                <a:effectLst>
                  <a:outerShdw blurRad="38100" dist="38100" dir="2700000" algn="tl">
                    <a:srgbClr val="000000">
                      <a:alpha val="43137"/>
                    </a:srgbClr>
                  </a:outerShdw>
                </a:effectLst>
              </a:rPr>
              <a:t>..</a:t>
            </a:r>
          </a:p>
          <a:p>
            <a:pPr marL="0" indent="0" algn="ctr">
              <a:buNone/>
            </a:pPr>
            <a:endParaRPr lang="en-US" sz="5400" b="1" dirty="0">
              <a:solidFill>
                <a:srgbClr val="FF0066"/>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4595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1000"/>
                                        <p:tgtEl>
                                          <p:spTgt spid="3">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5002" y="1696835"/>
            <a:ext cx="8399441" cy="4755479"/>
          </a:xfrm>
        </p:spPr>
        <p:txBody>
          <a:bodyPr>
            <a:noAutofit/>
          </a:bodyPr>
          <a:lstStyle/>
          <a:p>
            <a:pPr marL="0" indent="0" algn="ctr">
              <a:buNone/>
            </a:pPr>
            <a:r>
              <a:rPr lang="ar-EG" sz="4800" b="1" dirty="0" smtClean="0">
                <a:solidFill>
                  <a:srgbClr val="FF0066"/>
                </a:solidFill>
                <a:effectLst>
                  <a:outerShdw blurRad="38100" dist="38100" dir="2700000" algn="tl">
                    <a:srgbClr val="000000">
                      <a:alpha val="43137"/>
                    </a:srgbClr>
                  </a:outerShdw>
                </a:effectLst>
              </a:rPr>
              <a:t>                      </a:t>
            </a:r>
            <a:r>
              <a:rPr lang="ar-EG" sz="4800" b="1" u="sng" dirty="0" smtClean="0">
                <a:solidFill>
                  <a:srgbClr val="FF0066"/>
                </a:solidFill>
                <a:effectLst>
                  <a:outerShdw blurRad="38100" dist="38100" dir="2700000" algn="tl">
                    <a:srgbClr val="000000">
                      <a:alpha val="43137"/>
                    </a:srgbClr>
                  </a:outerShdw>
                </a:effectLst>
              </a:rPr>
              <a:t>خامساً: الدعاء:</a:t>
            </a:r>
          </a:p>
          <a:p>
            <a:pPr marL="0" indent="0" algn="ctr">
              <a:buNone/>
            </a:pPr>
            <a:r>
              <a:rPr lang="ar-IQ" sz="4000" b="1" dirty="0">
                <a:solidFill>
                  <a:schemeClr val="tx1">
                    <a:lumMod val="95000"/>
                    <a:lumOff val="5000"/>
                  </a:schemeClr>
                </a:solidFill>
                <a:effectLst>
                  <a:outerShdw blurRad="38100" dist="38100" dir="2700000" algn="tl">
                    <a:srgbClr val="000000">
                      <a:alpha val="43137"/>
                    </a:srgbClr>
                  </a:outerShdw>
                </a:effectLst>
              </a:rPr>
              <a:t>وأن من أسباب </a:t>
            </a:r>
            <a:r>
              <a:rPr lang="ar-EG" sz="4000" b="1" dirty="0" smtClean="0">
                <a:solidFill>
                  <a:schemeClr val="tx1">
                    <a:lumMod val="95000"/>
                    <a:lumOff val="5000"/>
                  </a:schemeClr>
                </a:solidFill>
                <a:effectLst>
                  <a:outerShdw blurRad="38100" dist="38100" dir="2700000" algn="tl">
                    <a:srgbClr val="000000">
                      <a:alpha val="43137"/>
                    </a:srgbClr>
                  </a:outerShdw>
                </a:effectLst>
              </a:rPr>
              <a:t>نيل رحمة الله</a:t>
            </a:r>
            <a:r>
              <a:rPr lang="ar-IQ" sz="4000" b="1" dirty="0" smtClean="0">
                <a:solidFill>
                  <a:schemeClr val="tx1">
                    <a:lumMod val="95000"/>
                    <a:lumOff val="5000"/>
                  </a:schemeClr>
                </a:solidFill>
                <a:effectLst>
                  <a:outerShdw blurRad="38100" dist="38100" dir="2700000" algn="tl">
                    <a:srgbClr val="000000">
                      <a:alpha val="43137"/>
                    </a:srgbClr>
                  </a:outerShdw>
                </a:effectLst>
              </a:rPr>
              <a:t> </a:t>
            </a:r>
            <a:r>
              <a:rPr lang="ar-IQ" sz="4000" b="1" dirty="0">
                <a:solidFill>
                  <a:schemeClr val="tx1">
                    <a:lumMod val="95000"/>
                    <a:lumOff val="5000"/>
                  </a:schemeClr>
                </a:solidFill>
                <a:effectLst>
                  <a:outerShdw blurRad="38100" dist="38100" dir="2700000" algn="tl">
                    <a:srgbClr val="000000">
                      <a:alpha val="43137"/>
                    </a:srgbClr>
                  </a:outerShdw>
                </a:effectLst>
              </a:rPr>
              <a:t>دعاءَه تعالى، والابتهال إليه، والتضرُّع </a:t>
            </a:r>
            <a:r>
              <a:rPr lang="ar-IQ" sz="4000" b="1" dirty="0" smtClean="0">
                <a:solidFill>
                  <a:schemeClr val="tx1">
                    <a:lumMod val="95000"/>
                    <a:lumOff val="5000"/>
                  </a:schemeClr>
                </a:solidFill>
                <a:effectLst>
                  <a:outerShdw blurRad="38100" dist="38100" dir="2700000" algn="tl">
                    <a:srgbClr val="000000">
                      <a:alpha val="43137"/>
                    </a:srgbClr>
                  </a:outerShdw>
                </a:effectLst>
              </a:rPr>
              <a:t>له</a:t>
            </a:r>
            <a:r>
              <a:rPr lang="ar-EG" sz="4000" b="1" dirty="0" smtClean="0">
                <a:solidFill>
                  <a:schemeClr val="tx1">
                    <a:lumMod val="95000"/>
                    <a:lumOff val="5000"/>
                  </a:schemeClr>
                </a:solidFill>
                <a:effectLst>
                  <a:outerShdw blurRad="38100" dist="38100" dir="2700000" algn="tl">
                    <a:srgbClr val="000000">
                      <a:alpha val="43137"/>
                    </a:srgbClr>
                  </a:outerShdw>
                </a:effectLst>
              </a:rPr>
              <a:t>..لنيل رحمته سبحانه..</a:t>
            </a:r>
          </a:p>
          <a:p>
            <a:pPr marL="0" indent="0" algn="ctr">
              <a:buNone/>
            </a:pPr>
            <a:r>
              <a:rPr lang="ar-EG" sz="4000" b="1" u="sng" dirty="0" smtClean="0">
                <a:solidFill>
                  <a:srgbClr val="FF0066"/>
                </a:solidFill>
                <a:effectLst>
                  <a:outerShdw blurRad="38100" dist="38100" dir="2700000" algn="tl">
                    <a:srgbClr val="000000">
                      <a:alpha val="43137"/>
                    </a:srgbClr>
                  </a:outerShdw>
                </a:effectLst>
              </a:rPr>
              <a:t>قال تعالى :</a:t>
            </a:r>
          </a:p>
          <a:p>
            <a:pPr marL="0" indent="0" algn="ctr">
              <a:buNone/>
            </a:pPr>
            <a:r>
              <a:rPr lang="ar-EG" sz="4000" b="1" dirty="0" smtClean="0">
                <a:solidFill>
                  <a:schemeClr val="tx1">
                    <a:lumMod val="95000"/>
                    <a:lumOff val="5000"/>
                  </a:schemeClr>
                </a:solidFill>
                <a:effectLst>
                  <a:outerShdw blurRad="38100" dist="38100" dir="2700000" algn="tl">
                    <a:srgbClr val="000000">
                      <a:alpha val="43137"/>
                    </a:srgbClr>
                  </a:outerShdw>
                </a:effectLst>
              </a:rPr>
              <a:t>{</a:t>
            </a:r>
            <a:r>
              <a:rPr lang="ar-EG" sz="4000" b="1" dirty="0">
                <a:solidFill>
                  <a:schemeClr val="tx1">
                    <a:lumMod val="95000"/>
                    <a:lumOff val="5000"/>
                  </a:schemeClr>
                </a:solidFill>
                <a:effectLst>
                  <a:outerShdw blurRad="38100" dist="38100" dir="2700000" algn="tl">
                    <a:srgbClr val="000000">
                      <a:alpha val="43137"/>
                    </a:srgbClr>
                  </a:outerShdw>
                </a:effectLst>
              </a:rPr>
              <a:t>وَإِذَا سَأَلَكَ عِبَادِي عَنِّي فَإِنِّي قَرِيبٌ أُجِيبُ دَعْوَةَ الدَّاعِ إِذَا دَعَانِ فَلْيَسْتَجِيبُوا لِي وَلْيُؤْمِنُوا بِي لَعَلَّهُمْ يَرْشُدُونَ}</a:t>
            </a:r>
            <a:r>
              <a:rPr lang="ar-EG" dirty="0">
                <a:solidFill>
                  <a:schemeClr val="tx1">
                    <a:lumMod val="95000"/>
                    <a:lumOff val="5000"/>
                  </a:schemeClr>
                </a:solidFill>
                <a:effectLst>
                  <a:outerShdw blurRad="38100" dist="38100" dir="2700000" algn="tl">
                    <a:srgbClr val="000000">
                      <a:alpha val="43137"/>
                    </a:srgbClr>
                  </a:outerShdw>
                </a:effectLst>
              </a:rPr>
              <a:t>[البقرة: 186</a:t>
            </a:r>
            <a:r>
              <a:rPr lang="ar-EG" dirty="0" smtClean="0">
                <a:solidFill>
                  <a:schemeClr val="tx1">
                    <a:lumMod val="95000"/>
                    <a:lumOff val="5000"/>
                  </a:schemeClr>
                </a:solidFill>
                <a:effectLst>
                  <a:outerShdw blurRad="38100" dist="38100" dir="2700000" algn="tl">
                    <a:srgbClr val="000000">
                      <a:alpha val="43137"/>
                    </a:srgbClr>
                  </a:outerShdw>
                </a:effectLst>
              </a:rPr>
              <a:t>]</a:t>
            </a:r>
            <a:endParaRPr lang="ar-EG"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684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750"/>
                                        <p:tgtEl>
                                          <p:spTgt spid="3">
                                            <p:txEl>
                                              <p:pRg st="2" end="2"/>
                                            </p:txEl>
                                          </p:spTgt>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trips(downLeft)">
                                      <p:cBhvr>
                                        <p:cTn id="20"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91673"/>
            <a:ext cx="9030505" cy="6091707"/>
          </a:xfrm>
        </p:spPr>
        <p:txBody>
          <a:bodyPr>
            <a:normAutofit/>
          </a:bodyPr>
          <a:lstStyle/>
          <a:p>
            <a:pPr marL="0" indent="0" algn="ctr">
              <a:buNone/>
            </a:pPr>
            <a:r>
              <a:rPr lang="ar-EG" sz="4000" b="1" dirty="0" smtClean="0">
                <a:solidFill>
                  <a:schemeClr val="tx1">
                    <a:lumMod val="95000"/>
                    <a:lumOff val="5000"/>
                  </a:schemeClr>
                </a:solidFill>
                <a:effectLst>
                  <a:outerShdw blurRad="38100" dist="38100" dir="2700000" algn="tl">
                    <a:srgbClr val="000000">
                      <a:alpha val="43137"/>
                    </a:srgbClr>
                  </a:outerShdw>
                </a:effectLst>
              </a:rPr>
              <a:t>                              </a:t>
            </a:r>
            <a:r>
              <a:rPr lang="ar-IQ" sz="4000" b="1" dirty="0" smtClean="0">
                <a:solidFill>
                  <a:schemeClr val="tx1">
                    <a:lumMod val="95000"/>
                    <a:lumOff val="5000"/>
                  </a:schemeClr>
                </a:solidFill>
                <a:effectLst>
                  <a:outerShdw blurRad="38100" dist="38100" dir="2700000" algn="tl">
                    <a:srgbClr val="000000">
                      <a:alpha val="43137"/>
                    </a:srgbClr>
                  </a:outerShdw>
                </a:effectLst>
              </a:rPr>
              <a:t>وقد </a:t>
            </a:r>
            <a:r>
              <a:rPr lang="ar-IQ" sz="4000" b="1" dirty="0">
                <a:solidFill>
                  <a:schemeClr val="tx1">
                    <a:lumMod val="95000"/>
                    <a:lumOff val="5000"/>
                  </a:schemeClr>
                </a:solidFill>
                <a:effectLst>
                  <a:outerShdw blurRad="38100" dist="38100" dir="2700000" algn="tl">
                    <a:srgbClr val="000000">
                      <a:alpha val="43137"/>
                    </a:srgbClr>
                  </a:outerShdw>
                </a:effectLst>
              </a:rPr>
              <a:t>روي أن أيوب عليه </a:t>
            </a:r>
            <a:r>
              <a:rPr lang="ar-EG" sz="4000" b="1" dirty="0" smtClean="0">
                <a:solidFill>
                  <a:schemeClr val="tx1">
                    <a:lumMod val="95000"/>
                    <a:lumOff val="5000"/>
                  </a:schemeClr>
                </a:solidFill>
                <a:effectLst>
                  <a:outerShdw blurRad="38100" dist="38100" dir="2700000" algn="tl">
                    <a:srgbClr val="000000">
                      <a:alpha val="43137"/>
                    </a:srgbClr>
                  </a:outerShdw>
                </a:effectLst>
              </a:rPr>
              <a:t>         </a:t>
            </a:r>
          </a:p>
          <a:p>
            <a:pPr marL="0" indent="0" algn="ctr">
              <a:buNone/>
            </a:pPr>
            <a:r>
              <a:rPr lang="ar-EG" sz="4000" b="1" dirty="0" smtClean="0">
                <a:solidFill>
                  <a:schemeClr val="tx1">
                    <a:lumMod val="95000"/>
                    <a:lumOff val="5000"/>
                  </a:schemeClr>
                </a:solidFill>
                <a:effectLst>
                  <a:outerShdw blurRad="38100" dist="38100" dir="2700000" algn="tl">
                    <a:srgbClr val="000000">
                      <a:alpha val="43137"/>
                    </a:srgbClr>
                  </a:outerShdw>
                </a:effectLst>
              </a:rPr>
              <a:t>                        </a:t>
            </a:r>
            <a:r>
              <a:rPr lang="ar-IQ" sz="4000" b="1" dirty="0" smtClean="0">
                <a:solidFill>
                  <a:schemeClr val="tx1">
                    <a:lumMod val="95000"/>
                    <a:lumOff val="5000"/>
                  </a:schemeClr>
                </a:solidFill>
                <a:effectLst>
                  <a:outerShdw blurRad="38100" dist="38100" dir="2700000" algn="tl">
                    <a:srgbClr val="000000">
                      <a:alpha val="43137"/>
                    </a:srgbClr>
                  </a:outerShdw>
                </a:effectLst>
              </a:rPr>
              <a:t>السلام </a:t>
            </a:r>
            <a:r>
              <a:rPr lang="ar-IQ" sz="4000" b="1" dirty="0">
                <a:solidFill>
                  <a:schemeClr val="tx1">
                    <a:lumMod val="95000"/>
                    <a:lumOff val="5000"/>
                  </a:schemeClr>
                </a:solidFill>
                <a:effectLst>
                  <a:outerShdw blurRad="38100" dist="38100" dir="2700000" algn="tl">
                    <a:srgbClr val="000000">
                      <a:alpha val="43137"/>
                    </a:srgbClr>
                  </a:outerShdw>
                </a:effectLst>
              </a:rPr>
              <a:t>لما امتُحن</a:t>
            </a:r>
            <a:r>
              <a:rPr lang="ar-IQ" sz="4000" b="1" dirty="0" smtClean="0">
                <a:solidFill>
                  <a:schemeClr val="tx1">
                    <a:lumMod val="95000"/>
                    <a:lumOff val="5000"/>
                  </a:schemeClr>
                </a:solidFill>
                <a:effectLst>
                  <a:outerShdw blurRad="38100" dist="38100" dir="2700000" algn="tl">
                    <a:srgbClr val="000000">
                      <a:alpha val="43137"/>
                    </a:srgbClr>
                  </a:outerShdw>
                </a:effectLst>
              </a:rPr>
              <a:t>، </a:t>
            </a:r>
            <a:r>
              <a:rPr lang="ar-IQ" sz="4000" b="1" dirty="0">
                <a:solidFill>
                  <a:schemeClr val="tx1">
                    <a:lumMod val="95000"/>
                    <a:lumOff val="5000"/>
                  </a:schemeClr>
                </a:solidFill>
                <a:effectLst>
                  <a:outerShdw blurRad="38100" dist="38100" dir="2700000" algn="tl">
                    <a:srgbClr val="000000">
                      <a:alpha val="43137"/>
                    </a:srgbClr>
                  </a:outerShdw>
                </a:effectLst>
              </a:rPr>
              <a:t>وصبر </a:t>
            </a:r>
            <a:r>
              <a:rPr lang="ar-IQ" sz="4000" b="1" dirty="0" smtClean="0">
                <a:solidFill>
                  <a:schemeClr val="tx1">
                    <a:lumMod val="95000"/>
                    <a:lumOff val="5000"/>
                  </a:schemeClr>
                </a:solidFill>
                <a:effectLst>
                  <a:outerShdw blurRad="38100" dist="38100" dir="2700000" algn="tl">
                    <a:srgbClr val="000000">
                      <a:alpha val="43137"/>
                    </a:srgbClr>
                  </a:outerShdw>
                </a:effectLst>
              </a:rPr>
              <a:t>وشكَر</a:t>
            </a:r>
            <a:endParaRPr lang="ar-EG" sz="4000" b="1" dirty="0" smtClean="0">
              <a:solidFill>
                <a:schemeClr val="tx1">
                  <a:lumMod val="95000"/>
                  <a:lumOff val="5000"/>
                </a:schemeClr>
              </a:solidFill>
              <a:effectLst>
                <a:outerShdw blurRad="38100" dist="38100" dir="2700000" algn="tl">
                  <a:srgbClr val="000000">
                    <a:alpha val="43137"/>
                  </a:srgbClr>
                </a:outerShdw>
              </a:effectLst>
            </a:endParaRPr>
          </a:p>
          <a:p>
            <a:pPr marL="0" indent="0" algn="ctr">
              <a:buNone/>
            </a:pPr>
            <a:r>
              <a:rPr lang="ar-EG" sz="4000" b="1" dirty="0" smtClean="0">
                <a:solidFill>
                  <a:schemeClr val="tx1">
                    <a:lumMod val="95000"/>
                    <a:lumOff val="5000"/>
                  </a:schemeClr>
                </a:solidFill>
                <a:effectLst>
                  <a:outerShdw blurRad="38100" dist="38100" dir="2700000" algn="tl">
                    <a:srgbClr val="000000">
                      <a:alpha val="43137"/>
                    </a:srgbClr>
                  </a:outerShdw>
                </a:effectLst>
              </a:rPr>
              <a:t>                </a:t>
            </a:r>
            <a:r>
              <a:rPr lang="ar-EG" sz="4000" b="1" dirty="0">
                <a:solidFill>
                  <a:schemeClr val="tx1">
                    <a:lumMod val="95000"/>
                    <a:lumOff val="5000"/>
                  </a:schemeClr>
                </a:solidFill>
                <a:effectLst>
                  <a:outerShdw blurRad="38100" dist="38100" dir="2700000" algn="tl">
                    <a:srgbClr val="000000">
                      <a:alpha val="43137"/>
                    </a:srgbClr>
                  </a:outerShdw>
                </a:effectLst>
              </a:rPr>
              <a:t>ودعا ربه </a:t>
            </a:r>
            <a:r>
              <a:rPr lang="ar-EG" sz="4000" b="1" dirty="0" smtClean="0">
                <a:solidFill>
                  <a:schemeClr val="tx1">
                    <a:lumMod val="95000"/>
                    <a:lumOff val="5000"/>
                  </a:schemeClr>
                </a:solidFill>
                <a:effectLst>
                  <a:outerShdw blurRad="38100" dist="38100" dir="2700000" algn="tl">
                    <a:srgbClr val="000000">
                      <a:alpha val="43137"/>
                    </a:srgbClr>
                  </a:outerShdw>
                </a:effectLst>
              </a:rPr>
              <a:t>بأنه أرحم الراحمين..</a:t>
            </a:r>
          </a:p>
          <a:p>
            <a:pPr marL="0" indent="0" algn="ctr">
              <a:buNone/>
            </a:pPr>
            <a:r>
              <a:rPr lang="ar-IQ" sz="4000" b="1" dirty="0" smtClean="0">
                <a:solidFill>
                  <a:schemeClr val="tx1">
                    <a:lumMod val="95000"/>
                    <a:lumOff val="5000"/>
                  </a:schemeClr>
                </a:solidFill>
                <a:effectLst>
                  <a:outerShdw blurRad="38100" dist="38100" dir="2700000" algn="tl">
                    <a:srgbClr val="000000">
                      <a:alpha val="43137"/>
                    </a:srgbClr>
                  </a:outerShdw>
                </a:effectLst>
              </a:rPr>
              <a:t>رحمه </a:t>
            </a:r>
            <a:r>
              <a:rPr lang="ar-IQ" sz="4000" b="1" dirty="0">
                <a:solidFill>
                  <a:schemeClr val="tx1">
                    <a:lumMod val="95000"/>
                    <a:lumOff val="5000"/>
                  </a:schemeClr>
                </a:solidFill>
                <a:effectLst>
                  <a:outerShdw blurRad="38100" dist="38100" dir="2700000" algn="tl">
                    <a:srgbClr val="000000">
                      <a:alpha val="43137"/>
                    </a:srgbClr>
                  </a:outerShdw>
                </a:effectLst>
              </a:rPr>
              <a:t>مولاه، فعادت له صحتُه، وأوتي أضعاف ما فقده</a:t>
            </a:r>
            <a:endParaRPr lang="en-US" sz="4000" b="1" dirty="0">
              <a:solidFill>
                <a:schemeClr val="tx1">
                  <a:lumMod val="95000"/>
                  <a:lumOff val="5000"/>
                </a:schemeClr>
              </a:solidFill>
              <a:effectLst>
                <a:outerShdw blurRad="38100" dist="38100" dir="2700000" algn="tl">
                  <a:srgbClr val="000000">
                    <a:alpha val="43137"/>
                  </a:srgbClr>
                </a:outerShdw>
              </a:effectLst>
            </a:endParaRPr>
          </a:p>
          <a:p>
            <a:pPr marL="0" indent="0" algn="ctr">
              <a:buNone/>
            </a:pPr>
            <a:r>
              <a:rPr lang="ar-EG" sz="4000" b="1" u="sng" dirty="0" smtClean="0">
                <a:solidFill>
                  <a:srgbClr val="FF0066"/>
                </a:solidFill>
                <a:effectLst>
                  <a:outerShdw blurRad="38100" dist="38100" dir="2700000" algn="tl">
                    <a:srgbClr val="000000">
                      <a:alpha val="43137"/>
                    </a:srgbClr>
                  </a:outerShdw>
                </a:effectLst>
              </a:rPr>
              <a:t>قال تعالى:</a:t>
            </a:r>
          </a:p>
          <a:p>
            <a:pPr marL="0" indent="0" algn="ctr">
              <a:buNone/>
            </a:pPr>
            <a:r>
              <a:rPr lang="ar-EG" sz="4000" b="1" dirty="0" smtClean="0">
                <a:effectLst>
                  <a:outerShdw blurRad="38100" dist="38100" dir="2700000" algn="tl">
                    <a:srgbClr val="000000">
                      <a:alpha val="43137"/>
                    </a:srgbClr>
                  </a:outerShdw>
                </a:effectLst>
              </a:rPr>
              <a:t>(</a:t>
            </a:r>
            <a:r>
              <a:rPr lang="ar-EG" sz="4000" b="1" dirty="0">
                <a:effectLst>
                  <a:outerShdw blurRad="38100" dist="38100" dir="2700000" algn="tl">
                    <a:srgbClr val="000000">
                      <a:alpha val="43137"/>
                    </a:srgbClr>
                  </a:outerShdw>
                </a:effectLst>
              </a:rPr>
              <a:t> وَأَيُّوبَ إِذْ نَادَىٰ رَبَّهُ أَنِّي مَسَّنِيَ الضُّرُّ وَأَنتَ أَرْحَمُ الرَّاحِمِينَ </a:t>
            </a:r>
            <a:r>
              <a:rPr lang="ar-EG" sz="4000" b="1" dirty="0" smtClean="0">
                <a:effectLst>
                  <a:outerShdw blurRad="38100" dist="38100" dir="2700000" algn="tl">
                    <a:srgbClr val="000000">
                      <a:alpha val="43137"/>
                    </a:srgbClr>
                  </a:outerShdw>
                </a:effectLst>
              </a:rPr>
              <a:t>*</a:t>
            </a:r>
            <a:r>
              <a:rPr lang="ar-EG" sz="4000" b="1" dirty="0">
                <a:effectLst>
                  <a:outerShdw blurRad="38100" dist="38100" dir="2700000" algn="tl">
                    <a:srgbClr val="000000">
                      <a:alpha val="43137"/>
                    </a:srgbClr>
                  </a:outerShdw>
                </a:effectLst>
              </a:rPr>
              <a:t> </a:t>
            </a:r>
            <a:r>
              <a:rPr lang="ar-IQ" sz="4000" b="1" dirty="0">
                <a:effectLst>
                  <a:outerShdw blurRad="38100" dist="38100" dir="2700000" algn="tl">
                    <a:srgbClr val="000000">
                      <a:alpha val="43137"/>
                    </a:srgbClr>
                  </a:outerShdw>
                </a:effectLst>
              </a:rPr>
              <a:t>فَاسْتَجَبْنَا لَهُ فَكَشَفْنَا مَا بِهِ مِنْ ضُرٍّ وَآتَيْنَاهُ أَهْلَهُ وَمِثْلَهُمْ مَعَهُمْ </a:t>
            </a:r>
            <a:r>
              <a:rPr lang="ar-IQ" sz="4000" b="1" dirty="0">
                <a:solidFill>
                  <a:srgbClr val="FF0066"/>
                </a:solidFill>
                <a:effectLst>
                  <a:outerShdw blurRad="38100" dist="38100" dir="2700000" algn="tl">
                    <a:srgbClr val="000000">
                      <a:alpha val="43137"/>
                    </a:srgbClr>
                  </a:outerShdw>
                </a:effectLst>
              </a:rPr>
              <a:t>رَحْمَةً مِنْ عِنْدِنَا </a:t>
            </a:r>
            <a:r>
              <a:rPr lang="ar-IQ" sz="4000" b="1" dirty="0">
                <a:effectLst>
                  <a:outerShdw blurRad="38100" dist="38100" dir="2700000" algn="tl">
                    <a:srgbClr val="000000">
                      <a:alpha val="43137"/>
                    </a:srgbClr>
                  </a:outerShdw>
                </a:effectLst>
              </a:rPr>
              <a:t>وَذِكْرَى </a:t>
            </a:r>
            <a:r>
              <a:rPr lang="ar-IQ" sz="4000" b="1" dirty="0" smtClean="0">
                <a:effectLst>
                  <a:outerShdw blurRad="38100" dist="38100" dir="2700000" algn="tl">
                    <a:srgbClr val="000000">
                      <a:alpha val="43137"/>
                    </a:srgbClr>
                  </a:outerShdw>
                </a:effectLst>
              </a:rPr>
              <a:t>لِلْعَابِدِينَ</a:t>
            </a:r>
            <a:r>
              <a:rPr lang="ar-EG" sz="4000" b="1" dirty="0">
                <a:effectLst>
                  <a:outerShdw blurRad="38100" dist="38100" dir="2700000" algn="tl">
                    <a:srgbClr val="000000">
                      <a:alpha val="43137"/>
                    </a:srgbClr>
                  </a:outerShdw>
                </a:effectLst>
              </a:rPr>
              <a:t> </a:t>
            </a:r>
            <a:r>
              <a:rPr lang="ar-EG" sz="4000" b="1" dirty="0" smtClean="0">
                <a:effectLst>
                  <a:outerShdw blurRad="38100" dist="38100" dir="2700000" algn="tl">
                    <a:srgbClr val="000000">
                      <a:alpha val="43137"/>
                    </a:srgbClr>
                  </a:outerShdw>
                </a:effectLst>
              </a:rPr>
              <a:t>)</a:t>
            </a:r>
            <a:endParaRPr lang="ar-EG" sz="4000"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6781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750"/>
                                        <p:tgtEl>
                                          <p:spTgt spid="3">
                                            <p:txEl>
                                              <p:pRg st="2" end="2"/>
                                            </p:txEl>
                                          </p:spTgt>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strips(downLeft)">
                                      <p:cBhvr>
                                        <p:cTn id="16" dur="75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strips(downLeft)">
                                      <p:cBhvr>
                                        <p:cTn id="21" dur="750"/>
                                        <p:tgtEl>
                                          <p:spTgt spid="3">
                                            <p:txEl>
                                              <p:pRg st="4" end="4"/>
                                            </p:txEl>
                                          </p:spTgt>
                                        </p:tgtEl>
                                      </p:cBhvr>
                                    </p:animEffect>
                                  </p:childTnLst>
                                </p:cTn>
                              </p:par>
                              <p:par>
                                <p:cTn id="22" presetID="18" presetClass="entr" presetSubtype="12"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strips(downLeft)">
                                      <p:cBhvr>
                                        <p:cTn id="24"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9245" y="1712889"/>
            <a:ext cx="8502471" cy="5434885"/>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cs typeface="+mj-cs"/>
              </a:rPr>
              <a:t>                              </a:t>
            </a:r>
            <a:r>
              <a:rPr lang="ar-EG" sz="4400" b="1" u="sng" dirty="0" smtClean="0">
                <a:solidFill>
                  <a:srgbClr val="FF0066"/>
                </a:solidFill>
                <a:effectLst>
                  <a:outerShdw blurRad="38100" dist="38100" dir="2700000" algn="tl">
                    <a:srgbClr val="000000">
                      <a:alpha val="43137"/>
                    </a:srgbClr>
                  </a:outerShdw>
                </a:effectLst>
                <a:cs typeface="+mj-cs"/>
              </a:rPr>
              <a:t> وفي وصف الراسخون </a:t>
            </a:r>
          </a:p>
          <a:p>
            <a:pPr marL="0" indent="0" algn="ctr">
              <a:buNone/>
            </a:pPr>
            <a:r>
              <a:rPr lang="ar-EG" sz="4400" b="1" dirty="0" smtClean="0">
                <a:solidFill>
                  <a:srgbClr val="FF0066"/>
                </a:solidFill>
                <a:effectLst>
                  <a:outerShdw blurRad="38100" dist="38100" dir="2700000" algn="tl">
                    <a:srgbClr val="000000">
                      <a:alpha val="43137"/>
                    </a:srgbClr>
                  </a:outerShdw>
                </a:effectLst>
                <a:cs typeface="+mj-cs"/>
              </a:rPr>
              <a:t>                     </a:t>
            </a:r>
            <a:r>
              <a:rPr lang="ar-EG" sz="4400" b="1" u="sng" dirty="0" smtClean="0">
                <a:solidFill>
                  <a:srgbClr val="FF0066"/>
                </a:solidFill>
                <a:effectLst>
                  <a:outerShdw blurRad="38100" dist="38100" dir="2700000" algn="tl">
                    <a:srgbClr val="000000">
                      <a:alpha val="43137"/>
                    </a:srgbClr>
                  </a:outerShdw>
                </a:effectLst>
                <a:cs typeface="+mj-cs"/>
              </a:rPr>
              <a:t>في العلم كان من دعائهم :</a:t>
            </a:r>
          </a:p>
          <a:p>
            <a:pPr marL="0" indent="0" algn="ctr">
              <a:buNone/>
            </a:pPr>
            <a:endParaRPr lang="ar-EG" sz="800" b="1" u="sng" dirty="0" smtClean="0">
              <a:solidFill>
                <a:srgbClr val="FF0066"/>
              </a:solidFill>
              <a:effectLst>
                <a:outerShdw blurRad="38100" dist="38100" dir="2700000" algn="tl">
                  <a:srgbClr val="000000">
                    <a:alpha val="43137"/>
                  </a:srgbClr>
                </a:outerShdw>
              </a:effectLst>
              <a:cs typeface="+mj-cs"/>
            </a:endParaRPr>
          </a:p>
          <a:p>
            <a:pPr marL="0" indent="0" algn="ctr">
              <a:buNone/>
            </a:pPr>
            <a:endParaRPr lang="ar-EG" sz="800" b="1" u="sng" dirty="0" smtClean="0">
              <a:solidFill>
                <a:srgbClr val="FF0066"/>
              </a:solidFill>
              <a:effectLst>
                <a:outerShdw blurRad="38100" dist="38100" dir="2700000" algn="tl">
                  <a:srgbClr val="000000">
                    <a:alpha val="43137"/>
                  </a:srgbClr>
                </a:outerShdw>
              </a:effectLst>
              <a:cs typeface="+mj-cs"/>
            </a:endParaRPr>
          </a:p>
          <a:p>
            <a:pPr marL="0" indent="0" algn="ctr">
              <a:buNone/>
            </a:pPr>
            <a:r>
              <a:rPr lang="ar-EG" sz="4400" b="1" dirty="0" smtClean="0">
                <a:effectLst>
                  <a:outerShdw blurRad="38100" dist="38100" dir="2700000" algn="tl">
                    <a:srgbClr val="000000">
                      <a:alpha val="43137"/>
                    </a:srgbClr>
                  </a:outerShdw>
                </a:effectLst>
                <a:cs typeface="+mj-cs"/>
              </a:rPr>
              <a:t>«رَبَّنَا</a:t>
            </a:r>
            <a:r>
              <a:rPr lang="ar-EG" sz="4400" b="1" dirty="0">
                <a:effectLst>
                  <a:outerShdw blurRad="38100" dist="38100" dir="2700000" algn="tl">
                    <a:srgbClr val="000000">
                      <a:alpha val="43137"/>
                    </a:srgbClr>
                  </a:outerShdw>
                </a:effectLst>
                <a:cs typeface="+mj-cs"/>
              </a:rPr>
              <a:t> لَا تُزِغْ قُلُوبَنَا بَعْدَ إِذْ هَدَيْتَنَا </a:t>
            </a:r>
            <a:endParaRPr lang="ar-EG" sz="4400" b="1" dirty="0" smtClean="0">
              <a:effectLst>
                <a:outerShdw blurRad="38100" dist="38100" dir="2700000" algn="tl">
                  <a:srgbClr val="000000">
                    <a:alpha val="43137"/>
                  </a:srgbClr>
                </a:outerShdw>
              </a:effectLst>
              <a:cs typeface="+mj-cs"/>
            </a:endParaRPr>
          </a:p>
          <a:p>
            <a:pPr marL="0" indent="0" algn="ctr">
              <a:buNone/>
            </a:pPr>
            <a:r>
              <a:rPr lang="ar-EG" sz="4400" b="1" dirty="0" smtClean="0">
                <a:solidFill>
                  <a:srgbClr val="FF0066"/>
                </a:solidFill>
                <a:effectLst>
                  <a:outerShdw blurRad="38100" dist="38100" dir="2700000" algn="tl">
                    <a:srgbClr val="000000">
                      <a:alpha val="43137"/>
                    </a:srgbClr>
                  </a:outerShdw>
                </a:effectLst>
                <a:cs typeface="+mj-cs"/>
              </a:rPr>
              <a:t>وَهَبْ</a:t>
            </a:r>
            <a:r>
              <a:rPr lang="ar-EG" sz="4400" b="1" dirty="0">
                <a:solidFill>
                  <a:srgbClr val="FF0066"/>
                </a:solidFill>
                <a:effectLst>
                  <a:outerShdw blurRad="38100" dist="38100" dir="2700000" algn="tl">
                    <a:srgbClr val="000000">
                      <a:alpha val="43137"/>
                    </a:srgbClr>
                  </a:outerShdw>
                </a:effectLst>
                <a:cs typeface="+mj-cs"/>
              </a:rPr>
              <a:t> لَنَا مِنْ لَدُنْكَ رَحْمَةً</a:t>
            </a:r>
            <a:r>
              <a:rPr lang="ar-EG" sz="4400" b="1" dirty="0">
                <a:effectLst>
                  <a:outerShdw blurRad="38100" dist="38100" dir="2700000" algn="tl">
                    <a:srgbClr val="000000">
                      <a:alpha val="43137"/>
                    </a:srgbClr>
                  </a:outerShdw>
                </a:effectLst>
                <a:cs typeface="+mj-cs"/>
              </a:rPr>
              <a:t> </a:t>
            </a:r>
            <a:r>
              <a:rPr lang="ar-EG" sz="4400" b="1" dirty="0" smtClean="0">
                <a:effectLst>
                  <a:outerShdw blurRad="38100" dist="38100" dir="2700000" algn="tl">
                    <a:srgbClr val="000000">
                      <a:alpha val="43137"/>
                    </a:srgbClr>
                  </a:outerShdw>
                </a:effectLst>
                <a:cs typeface="+mj-cs"/>
              </a:rPr>
              <a:t>»</a:t>
            </a:r>
          </a:p>
          <a:p>
            <a:pPr marL="0" indent="0" algn="ctr">
              <a:buNone/>
            </a:pPr>
            <a:r>
              <a:rPr lang="ar-EG" b="1" dirty="0" smtClean="0">
                <a:effectLst>
                  <a:outerShdw blurRad="38100" dist="38100" dir="2700000" algn="tl">
                    <a:srgbClr val="000000">
                      <a:alpha val="43137"/>
                    </a:srgbClr>
                  </a:outerShdw>
                </a:effectLst>
                <a:cs typeface="+mj-cs"/>
              </a:rPr>
              <a:t> (آل عمران :8)</a:t>
            </a:r>
            <a:endParaRPr lang="ar-EG" sz="4400" b="1" dirty="0">
              <a:effectLst>
                <a:outerShdw blurRad="38100" dist="38100" dir="2700000" algn="tl">
                  <a:srgbClr val="000000">
                    <a:alpha val="43137"/>
                  </a:srgbClr>
                </a:outerShdw>
              </a:effectLst>
              <a:cs typeface="+mj-cs"/>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2213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Vertical)">
                                      <p:cBhvr>
                                        <p:cTn id="7" dur="750"/>
                                        <p:tgtEl>
                                          <p:spTgt spid="3">
                                            <p:txEl>
                                              <p:pRg st="0" end="0"/>
                                            </p:txEl>
                                          </p:spTgt>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outVertical)">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arn(outVertical)">
                                      <p:cBhvr>
                                        <p:cTn id="15" dur="750"/>
                                        <p:tgtEl>
                                          <p:spTgt spid="3">
                                            <p:txEl>
                                              <p:pRg st="4" end="4"/>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arn(outVertical)">
                                      <p:cBhvr>
                                        <p:cTn id="18" dur="750"/>
                                        <p:tgtEl>
                                          <p:spTgt spid="3">
                                            <p:txEl>
                                              <p:pRg st="5" end="5"/>
                                            </p:txEl>
                                          </p:spTgt>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barn(outVertical)">
                                      <p:cBhvr>
                                        <p:cTn id="21"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0304" y="2611236"/>
            <a:ext cx="8925059" cy="4351338"/>
          </a:xfrm>
        </p:spPr>
        <p:txBody>
          <a:bodyPr>
            <a:normAutofit/>
          </a:bodyPr>
          <a:lstStyle/>
          <a:p>
            <a:pPr marL="0" indent="0" algn="ctr">
              <a:buNone/>
            </a:pPr>
            <a:r>
              <a:rPr lang="ar-EG" sz="4400" b="1" u="sng" dirty="0" smtClean="0">
                <a:solidFill>
                  <a:srgbClr val="FF0066"/>
                </a:solidFill>
                <a:effectLst>
                  <a:outerShdw blurRad="38100" dist="38100" dir="2700000" algn="tl">
                    <a:srgbClr val="000000">
                      <a:alpha val="43137"/>
                    </a:srgbClr>
                  </a:outerShdw>
                </a:effectLst>
              </a:rPr>
              <a:t>وكان من دعاء فتية الكهف :</a:t>
            </a:r>
          </a:p>
          <a:p>
            <a:pPr marL="0" indent="0" algn="ctr">
              <a:buNone/>
            </a:pPr>
            <a:endParaRPr lang="ar-EG" sz="1200" b="1"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 رَبَّنَا</a:t>
            </a:r>
            <a:r>
              <a:rPr lang="ar-EG" sz="4400" b="1" dirty="0">
                <a:effectLst>
                  <a:outerShdw blurRad="38100" dist="38100" dir="2700000" algn="tl">
                    <a:srgbClr val="000000">
                      <a:alpha val="43137"/>
                    </a:srgbClr>
                  </a:outerShdw>
                </a:effectLst>
              </a:rPr>
              <a:t> آتِنَا مِنْ لَدُنْكَ </a:t>
            </a:r>
            <a:r>
              <a:rPr lang="ar-EG" sz="4400" b="1" dirty="0" smtClean="0">
                <a:effectLst>
                  <a:outerShdw blurRad="38100" dist="38100" dir="2700000" algn="tl">
                    <a:srgbClr val="000000">
                      <a:alpha val="43137"/>
                    </a:srgbClr>
                  </a:outerShdw>
                </a:effectLst>
              </a:rPr>
              <a:t>رَحْمَةً » </a:t>
            </a:r>
            <a:r>
              <a:rPr lang="ar-EG" sz="2400" dirty="0" smtClean="0">
                <a:effectLst>
                  <a:outerShdw blurRad="38100" dist="38100" dir="2700000" algn="tl">
                    <a:srgbClr val="000000">
                      <a:alpha val="43137"/>
                    </a:srgbClr>
                  </a:outerShdw>
                </a:effectLst>
              </a:rPr>
              <a:t>( الكهف:10 )</a:t>
            </a:r>
            <a:endParaRPr lang="ar-EG" sz="2400"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7053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75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up)">
                                      <p:cBhvr>
                                        <p:cTn id="10"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3045" y="2506662"/>
            <a:ext cx="7886700" cy="4351338"/>
          </a:xfrm>
        </p:spPr>
        <p:txBody>
          <a:bodyPr>
            <a:normAutofit/>
          </a:bodyPr>
          <a:lstStyle/>
          <a:p>
            <a:pPr marL="0" indent="0" algn="ctr">
              <a:buNone/>
            </a:pPr>
            <a:r>
              <a:rPr lang="ar-EG" sz="4400" b="1" dirty="0" smtClean="0">
                <a:solidFill>
                  <a:srgbClr val="002060"/>
                </a:solidFill>
                <a:effectLst>
                  <a:outerShdw blurRad="38100" dist="38100" dir="2700000" algn="tl">
                    <a:srgbClr val="000000">
                      <a:alpha val="43137"/>
                    </a:srgbClr>
                  </a:outerShdw>
                </a:effectLst>
              </a:rPr>
              <a:t>وهذا حال كان السلف الصالح رضوان الله عليهم..</a:t>
            </a:r>
          </a:p>
          <a:p>
            <a:pPr marL="0" indent="0" algn="ctr">
              <a:buNone/>
            </a:pPr>
            <a:r>
              <a:rPr lang="ar-EG" sz="4400" b="1" dirty="0" smtClean="0">
                <a:solidFill>
                  <a:srgbClr val="002060"/>
                </a:solidFill>
                <a:effectLst>
                  <a:outerShdw blurRad="38100" dist="38100" dir="2700000" algn="tl">
                    <a:srgbClr val="000000">
                      <a:alpha val="43137"/>
                    </a:srgbClr>
                  </a:outerShdw>
                </a:effectLst>
              </a:rPr>
              <a:t>ونحن مأمورين بإتباع نهجهم رضي الله عنهم..</a:t>
            </a:r>
          </a:p>
          <a:p>
            <a:pPr marL="0" indent="0" algn="ctr">
              <a:buNone/>
            </a:pPr>
            <a:endParaRPr lang="ar-EG" sz="4400" b="1"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5402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35832" y="0"/>
            <a:ext cx="7469746" cy="7469746"/>
          </a:xfrm>
        </p:spPr>
      </p:pic>
      <p:pic>
        <p:nvPicPr>
          <p:cNvPr id="3"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7012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910" y="1580926"/>
            <a:ext cx="8631260" cy="4897147"/>
          </a:xfrm>
        </p:spPr>
        <p:txBody>
          <a:bodyPr>
            <a:no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فهاذا حال العارف بربه..</a:t>
            </a:r>
          </a:p>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dirty="0" smtClean="0">
                <a:effectLst>
                  <a:outerShdw blurRad="38100" dist="38100" dir="2700000" algn="tl">
                    <a:srgbClr val="000000">
                      <a:alpha val="43137"/>
                    </a:srgbClr>
                  </a:outerShdw>
                </a:effectLst>
              </a:rPr>
              <a:t>الذي علم سعة رحمته وأنه سبحانه رحمته واصلة لامحالة لعباده إذا أقبلوا عليه تائبين عابدين منيبين له سبحانه مخبتين ..</a:t>
            </a:r>
          </a:p>
          <a:p>
            <a:pPr marL="0" indent="0" algn="ctr">
              <a:buNone/>
            </a:pPr>
            <a:r>
              <a:rPr lang="ar-EG" sz="4400" b="1" dirty="0" smtClean="0">
                <a:solidFill>
                  <a:srgbClr val="FF0066"/>
                </a:solidFill>
                <a:effectLst>
                  <a:outerShdw blurRad="38100" dist="38100" dir="2700000" algn="tl">
                    <a:srgbClr val="000000">
                      <a:alpha val="43137"/>
                    </a:srgbClr>
                  </a:outerShdw>
                </a:effectLst>
              </a:rPr>
              <a:t>فحري بنا أن نعلق به القلوب..</a:t>
            </a:r>
          </a:p>
          <a:p>
            <a:pPr marL="0" indent="0" algn="ctr">
              <a:buNone/>
            </a:pPr>
            <a:r>
              <a:rPr lang="ar-EG" sz="4400" b="1" dirty="0" smtClean="0">
                <a:effectLst>
                  <a:outerShdw blurRad="38100" dist="38100" dir="2700000" algn="tl">
                    <a:srgbClr val="000000">
                      <a:alpha val="43137"/>
                    </a:srgbClr>
                  </a:outerShdw>
                </a:effectLst>
              </a:rPr>
              <a:t>وأن نرجوه رجاء المذنب الذليل, ليتغمدنا برحمته سبحانه وتعالى..</a:t>
            </a:r>
            <a:endParaRPr lang="ar-EG"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2054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righ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right)">
                                      <p:cBhvr>
                                        <p:cTn id="15" dur="750"/>
                                        <p:tgtEl>
                                          <p:spTgt spid="3">
                                            <p:txEl>
                                              <p:pRg st="2" end="2"/>
                                            </p:txEl>
                                          </p:spTgt>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right)">
                                      <p:cBhvr>
                                        <p:cTn id="18"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pic>
        <p:nvPicPr>
          <p:cNvPr id="4"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948566"/>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2289" y="0"/>
            <a:ext cx="6931249" cy="7239304"/>
          </a:xfrm>
          <a:prstGeom prst="rect">
            <a:avLst/>
          </a:prstGeom>
        </p:spPr>
      </p:pic>
      <p:sp>
        <p:nvSpPr>
          <p:cNvPr id="3" name="Content Placeholder 2"/>
          <p:cNvSpPr>
            <a:spLocks noGrp="1"/>
          </p:cNvSpPr>
          <p:nvPr>
            <p:ph idx="1"/>
          </p:nvPr>
        </p:nvSpPr>
        <p:spPr>
          <a:xfrm>
            <a:off x="976379" y="2971845"/>
            <a:ext cx="7886700" cy="4351338"/>
          </a:xfrm>
        </p:spPr>
        <p:txBody>
          <a:bodyPr>
            <a:normAutofit/>
          </a:bodyPr>
          <a:lstStyle/>
          <a:p>
            <a:pPr marL="0" indent="0" algn="ctr">
              <a:buNone/>
            </a:pPr>
            <a:r>
              <a:rPr lang="ar-EG" sz="4800" b="1" dirty="0" smtClean="0">
                <a:solidFill>
                  <a:srgbClr val="644C2E"/>
                </a:solidFill>
                <a:effectLst>
                  <a:outerShdw blurRad="38100" dist="38100" dir="2700000" algn="tl">
                    <a:srgbClr val="000000">
                      <a:alpha val="43137"/>
                    </a:srgbClr>
                  </a:outerShdw>
                </a:effectLst>
              </a:rPr>
              <a:t>وصلى اللهم وبارك</a:t>
            </a:r>
          </a:p>
          <a:p>
            <a:pPr marL="0" indent="0" algn="ctr">
              <a:buNone/>
            </a:pPr>
            <a:r>
              <a:rPr lang="ar-EG" sz="4800" b="1" dirty="0" smtClean="0">
                <a:solidFill>
                  <a:srgbClr val="644C2E"/>
                </a:solidFill>
                <a:effectLst>
                  <a:outerShdw blurRad="38100" dist="38100" dir="2700000" algn="tl">
                    <a:srgbClr val="000000">
                      <a:alpha val="43137"/>
                    </a:srgbClr>
                  </a:outerShdw>
                </a:effectLst>
              </a:rPr>
              <a:t> على من لا نبي بعده..</a:t>
            </a:r>
            <a:endParaRPr lang="ar-EG" sz="4800" b="1" dirty="0">
              <a:solidFill>
                <a:srgbClr val="644C2E"/>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3440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250"/>
                                        <p:tgtEl>
                                          <p:spTgt spid="3">
                                            <p:txEl>
                                              <p:pRg st="0" end="0"/>
                                            </p:txEl>
                                          </p:spTgt>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amond(in)">
                                      <p:cBhvr>
                                        <p:cTn id="10" dur="1250"/>
                                        <p:tgtEl>
                                          <p:spTgt spid="3">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8941" y="455311"/>
            <a:ext cx="8525814" cy="5683876"/>
          </a:xfrm>
        </p:spPr>
      </p:pic>
      <p:sp>
        <p:nvSpPr>
          <p:cNvPr id="5" name="Rectangle 4"/>
          <p:cNvSpPr/>
          <p:nvPr/>
        </p:nvSpPr>
        <p:spPr>
          <a:xfrm>
            <a:off x="5782614" y="3889420"/>
            <a:ext cx="2331076" cy="321972"/>
          </a:xfrm>
          <a:prstGeom prst="rect">
            <a:avLst/>
          </a:prstGeom>
          <a:solidFill>
            <a:srgbClr val="FF5EAA"/>
          </a:solidFill>
          <a:ln>
            <a:solidFill>
              <a:srgbClr val="FF5EAA"/>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6" name="Content Placeholder 2"/>
          <p:cNvSpPr txBox="1">
            <a:spLocks/>
          </p:cNvSpPr>
          <p:nvPr/>
        </p:nvSpPr>
        <p:spPr>
          <a:xfrm>
            <a:off x="-1419091" y="5122617"/>
            <a:ext cx="7886700" cy="4351338"/>
          </a:xfrm>
          <a:prstGeom prst="rect">
            <a:avLst/>
          </a:prstGeom>
        </p:spPr>
        <p:txBody>
          <a:bodyPr vert="horz" lIns="91440" tIns="45720" rIns="91440" bIns="45720" rtlCol="0">
            <a:norm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ar-EG" sz="5400" b="1" dirty="0" smtClean="0">
                <a:solidFill>
                  <a:srgbClr val="E2006C"/>
                </a:solidFill>
                <a:effectLst>
                  <a:outerShdw blurRad="38100" dist="38100" dir="2700000" algn="tl">
                    <a:srgbClr val="000000">
                      <a:alpha val="43137"/>
                    </a:srgbClr>
                  </a:outerShdw>
                </a:effectLst>
              </a:rPr>
              <a:t>أختكم : أم فادي..</a:t>
            </a:r>
            <a:endParaRPr lang="ar-EG" sz="5400" b="1" dirty="0">
              <a:solidFill>
                <a:srgbClr val="E2006C"/>
              </a:solidFill>
              <a:effectLst>
                <a:outerShdw blurRad="38100" dist="38100" dir="2700000" algn="tl">
                  <a:srgbClr val="000000">
                    <a:alpha val="43137"/>
                  </a:srgbClr>
                </a:outerShdw>
              </a:effectLst>
            </a:endParaRPr>
          </a:p>
        </p:txBody>
      </p:sp>
      <p:pic>
        <p:nvPicPr>
          <p:cNvPr id="7"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9651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1529" y="2611237"/>
            <a:ext cx="7886700" cy="4351338"/>
          </a:xfrm>
        </p:spPr>
        <p:txBody>
          <a:bodyPr>
            <a:normAutofit/>
          </a:bodyPr>
          <a:lstStyle/>
          <a:p>
            <a:pPr marL="0" indent="0" algn="ctr">
              <a:buNone/>
            </a:pPr>
            <a:r>
              <a:rPr lang="ar-SA" sz="4400" b="1" u="sng" dirty="0">
                <a:solidFill>
                  <a:srgbClr val="FF0066"/>
                </a:solidFill>
                <a:effectLst>
                  <a:outerShdw blurRad="38100" dist="38100" dir="2700000" algn="tl">
                    <a:srgbClr val="000000">
                      <a:alpha val="43137"/>
                    </a:srgbClr>
                  </a:outerShdw>
                </a:effectLst>
              </a:rPr>
              <a:t>وجدها إبراهيم وهو يلقى في </a:t>
            </a:r>
            <a:r>
              <a:rPr lang="ar-SA" sz="4400" b="1" u="sng" dirty="0" smtClean="0">
                <a:solidFill>
                  <a:srgbClr val="FF0066"/>
                </a:solidFill>
                <a:effectLst>
                  <a:outerShdw blurRad="38100" dist="38100" dir="2700000" algn="tl">
                    <a:srgbClr val="000000">
                      <a:alpha val="43137"/>
                    </a:srgbClr>
                  </a:outerShdw>
                </a:effectLst>
              </a:rPr>
              <a:t>النار</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endParaRPr lang="ar-EG" sz="2400" b="1" dirty="0" smtClean="0">
              <a:effectLst>
                <a:outerShdw blurRad="38100" dist="38100" dir="2700000" algn="tl">
                  <a:srgbClr val="000000">
                    <a:alpha val="43137"/>
                  </a:srgbClr>
                </a:outerShdw>
              </a:effectLst>
            </a:endParaRP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 </a:t>
            </a:r>
            <a:r>
              <a:rPr lang="ar-SA" sz="4400" b="1" dirty="0">
                <a:solidFill>
                  <a:schemeClr val="tx1">
                    <a:lumMod val="95000"/>
                    <a:lumOff val="5000"/>
                  </a:schemeClr>
                </a:solidFill>
                <a:effectLst>
                  <a:outerShdw blurRad="38100" dist="38100" dir="2700000" algn="tl">
                    <a:srgbClr val="000000">
                      <a:alpha val="43137"/>
                    </a:srgbClr>
                  </a:outerShdw>
                </a:effectLst>
              </a:rPr>
              <a:t>قال تعالى</a:t>
            </a:r>
            <a:r>
              <a:rPr lang="en-US" sz="4400" b="1" dirty="0">
                <a:solidFill>
                  <a:schemeClr val="tx1">
                    <a:lumMod val="95000"/>
                    <a:lumOff val="5000"/>
                  </a:schemeClr>
                </a:solidFill>
                <a:effectLst>
                  <a:outerShdw blurRad="38100" dist="38100" dir="2700000" algn="tl">
                    <a:srgbClr val="000000">
                      <a:alpha val="43137"/>
                    </a:srgbClr>
                  </a:outerShdw>
                </a:effectLst>
              </a:rPr>
              <a:t>: </a:t>
            </a:r>
            <a:r>
              <a:rPr lang="ar-SA" sz="4400" b="1" dirty="0">
                <a:solidFill>
                  <a:schemeClr val="tx1">
                    <a:lumMod val="95000"/>
                    <a:lumOff val="5000"/>
                  </a:schemeClr>
                </a:solidFill>
                <a:effectLst>
                  <a:outerShdw blurRad="38100" dist="38100" dir="2700000" algn="tl">
                    <a:srgbClr val="000000">
                      <a:alpha val="43137"/>
                    </a:srgbClr>
                  </a:outerShdw>
                </a:effectLst>
              </a:rPr>
              <a:t>﴿ قُلْنَا يَانَارُ كُونِي بَرْدًا وَسَلامًا عَلَى إِبْرَاهِيمَ </a:t>
            </a:r>
            <a:r>
              <a:rPr lang="ar-SA" sz="4400" b="1" dirty="0" smtClean="0">
                <a:solidFill>
                  <a:schemeClr val="tx1">
                    <a:lumMod val="95000"/>
                    <a:lumOff val="5000"/>
                  </a:schemeClr>
                </a:solidFill>
                <a:effectLst>
                  <a:outerShdw blurRad="38100" dist="38100" dir="2700000" algn="tl">
                    <a:srgbClr val="000000">
                      <a:alpha val="43137"/>
                    </a:srgbClr>
                  </a:outerShdw>
                </a:effectLst>
              </a:rPr>
              <a:t>﴾</a:t>
            </a:r>
            <a:r>
              <a:rPr lang="ar-EG" sz="4400" b="1" dirty="0" smtClean="0">
                <a:solidFill>
                  <a:schemeClr val="tx1">
                    <a:lumMod val="95000"/>
                    <a:lumOff val="5000"/>
                  </a:schemeClr>
                </a:solidFill>
                <a:effectLst>
                  <a:outerShdw blurRad="38100" dist="38100" dir="2700000" algn="tl">
                    <a:srgbClr val="000000">
                      <a:alpha val="43137"/>
                    </a:srgbClr>
                  </a:outerShdw>
                </a:effectLst>
              </a:rPr>
              <a:t> </a:t>
            </a:r>
            <a:r>
              <a:rPr lang="ar-EG" dirty="0" smtClean="0">
                <a:solidFill>
                  <a:schemeClr val="tx1">
                    <a:lumMod val="95000"/>
                    <a:lumOff val="5000"/>
                  </a:schemeClr>
                </a:solidFill>
                <a:effectLst>
                  <a:outerShdw blurRad="38100" dist="38100" dir="2700000" algn="tl">
                    <a:srgbClr val="000000">
                      <a:alpha val="43137"/>
                    </a:srgbClr>
                  </a:outerShdw>
                </a:effectLst>
              </a:rPr>
              <a:t>(</a:t>
            </a:r>
            <a:r>
              <a:rPr lang="ar-SA" dirty="0" smtClean="0">
                <a:solidFill>
                  <a:schemeClr val="tx1">
                    <a:lumMod val="95000"/>
                    <a:lumOff val="5000"/>
                  </a:schemeClr>
                </a:solidFill>
                <a:effectLst>
                  <a:outerShdw blurRad="38100" dist="38100" dir="2700000" algn="tl">
                    <a:srgbClr val="000000">
                      <a:alpha val="43137"/>
                    </a:srgbClr>
                  </a:outerShdw>
                </a:effectLst>
              </a:rPr>
              <a:t>الأنبياء:69</a:t>
            </a:r>
            <a:r>
              <a:rPr lang="ar-EG" dirty="0" smtClean="0">
                <a:solidFill>
                  <a:schemeClr val="tx1">
                    <a:lumMod val="95000"/>
                    <a:lumOff val="5000"/>
                  </a:schemeClr>
                </a:solidFill>
                <a:effectLst>
                  <a:outerShdw blurRad="38100" dist="38100" dir="2700000" algn="tl">
                    <a:srgbClr val="000000">
                      <a:alpha val="43137"/>
                    </a:srgbClr>
                  </a:outerShdw>
                </a:effectLst>
              </a:rPr>
              <a:t>)</a:t>
            </a:r>
            <a:endParaRPr lang="ar-EG" b="1"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598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750"/>
                                        <p:tgtEl>
                                          <p:spTgt spid="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75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4"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3162" y="785611"/>
            <a:ext cx="10241366" cy="5120683"/>
          </a:xfrm>
        </p:spPr>
      </p:pic>
      <p:pic>
        <p:nvPicPr>
          <p:cNvPr id="3"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36660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0761" y="1927112"/>
            <a:ext cx="7613828" cy="4351338"/>
          </a:xfrm>
        </p:spPr>
        <p:txBody>
          <a:bodyPr>
            <a:normAutofit/>
          </a:bodyPr>
          <a:lstStyle/>
          <a:p>
            <a:pPr marL="0" indent="0" algn="ctr">
              <a:buNone/>
            </a:pPr>
            <a:r>
              <a:rPr lang="ar-EG" sz="4000" b="1" dirty="0" smtClean="0">
                <a:solidFill>
                  <a:srgbClr val="FF0066"/>
                </a:solidFill>
                <a:effectLst>
                  <a:outerShdw blurRad="38100" dist="38100" dir="2700000" algn="tl">
                    <a:srgbClr val="000000">
                      <a:alpha val="43137"/>
                    </a:srgbClr>
                  </a:outerShdw>
                </a:effectLst>
              </a:rPr>
              <a:t>                   </a:t>
            </a:r>
            <a:r>
              <a:rPr lang="ar-SA" sz="4000" b="1" u="sng" dirty="0" smtClean="0">
                <a:solidFill>
                  <a:srgbClr val="FF0066"/>
                </a:solidFill>
                <a:effectLst>
                  <a:outerShdw blurRad="38100" dist="38100" dir="2700000" algn="tl">
                    <a:srgbClr val="000000">
                      <a:alpha val="43137"/>
                    </a:srgbClr>
                  </a:outerShdw>
                </a:effectLst>
              </a:rPr>
              <a:t>ووجدها </a:t>
            </a:r>
            <a:r>
              <a:rPr lang="ar-SA" sz="4000" b="1" u="sng" dirty="0">
                <a:solidFill>
                  <a:srgbClr val="FF0066"/>
                </a:solidFill>
                <a:effectLst>
                  <a:outerShdw blurRad="38100" dist="38100" dir="2700000" algn="tl">
                    <a:srgbClr val="000000">
                      <a:alpha val="43137"/>
                    </a:srgbClr>
                  </a:outerShdw>
                </a:effectLst>
              </a:rPr>
              <a:t>فتية الكهف وهم </a:t>
            </a:r>
            <a:r>
              <a:rPr lang="ar-EG" sz="4000" b="1" u="sng" dirty="0" smtClean="0">
                <a:solidFill>
                  <a:srgbClr val="FF0066"/>
                </a:solidFill>
                <a:effectLst>
                  <a:outerShdw blurRad="38100" dist="38100" dir="2700000" algn="tl">
                    <a:srgbClr val="000000">
                      <a:alpha val="43137"/>
                    </a:srgbClr>
                  </a:outerShdw>
                </a:effectLst>
              </a:rPr>
              <a:t>  </a:t>
            </a:r>
          </a:p>
          <a:p>
            <a:pPr marL="0" indent="0" algn="ctr">
              <a:buNone/>
            </a:pPr>
            <a:r>
              <a:rPr lang="ar-EG" sz="4000" b="1" dirty="0">
                <a:solidFill>
                  <a:srgbClr val="FF0066"/>
                </a:solidFill>
                <a:effectLst>
                  <a:outerShdw blurRad="38100" dist="38100" dir="2700000" algn="tl">
                    <a:srgbClr val="000000">
                      <a:alpha val="43137"/>
                    </a:srgbClr>
                  </a:outerShdw>
                </a:effectLst>
              </a:rPr>
              <a:t> </a:t>
            </a:r>
            <a:r>
              <a:rPr lang="ar-EG" sz="4000" b="1" dirty="0" smtClean="0">
                <a:solidFill>
                  <a:srgbClr val="FF0066"/>
                </a:solidFill>
                <a:effectLst>
                  <a:outerShdw blurRad="38100" dist="38100" dir="2700000" algn="tl">
                    <a:srgbClr val="000000">
                      <a:alpha val="43137"/>
                    </a:srgbClr>
                  </a:outerShdw>
                </a:effectLst>
              </a:rPr>
              <a:t>    </a:t>
            </a:r>
            <a:r>
              <a:rPr lang="ar-SA" sz="4000" b="1" u="sng" dirty="0" smtClean="0">
                <a:solidFill>
                  <a:srgbClr val="FF0066"/>
                </a:solidFill>
                <a:effectLst>
                  <a:outerShdw blurRad="38100" dist="38100" dir="2700000" algn="tl">
                    <a:srgbClr val="000000">
                      <a:alpha val="43137"/>
                    </a:srgbClr>
                  </a:outerShdw>
                </a:effectLst>
              </a:rPr>
              <a:t>يهجرون</a:t>
            </a:r>
            <a:r>
              <a:rPr lang="ar-EG" sz="4000" b="1" u="sng" dirty="0" smtClean="0">
                <a:solidFill>
                  <a:srgbClr val="FF0066"/>
                </a:solidFill>
                <a:effectLst>
                  <a:outerShdw blurRad="38100" dist="38100" dir="2700000" algn="tl">
                    <a:srgbClr val="000000">
                      <a:alpha val="43137"/>
                    </a:srgbClr>
                  </a:outerShdw>
                </a:effectLst>
              </a:rPr>
              <a:t> </a:t>
            </a:r>
            <a:r>
              <a:rPr lang="ar-SA" sz="4000" b="1" u="sng" dirty="0" smtClean="0">
                <a:solidFill>
                  <a:srgbClr val="FF0066"/>
                </a:solidFill>
                <a:effectLst>
                  <a:outerShdw blurRad="38100" dist="38100" dir="2700000" algn="tl">
                    <a:srgbClr val="000000">
                      <a:alpha val="43137"/>
                    </a:srgbClr>
                  </a:outerShdw>
                </a:effectLst>
              </a:rPr>
              <a:t>القصور </a:t>
            </a:r>
            <a:r>
              <a:rPr lang="ar-SA" sz="4000" b="1" u="sng" dirty="0">
                <a:solidFill>
                  <a:srgbClr val="FF0066"/>
                </a:solidFill>
                <a:effectLst>
                  <a:outerShdw blurRad="38100" dist="38100" dir="2700000" algn="tl">
                    <a:srgbClr val="000000">
                      <a:alpha val="43137"/>
                    </a:srgbClr>
                  </a:outerShdw>
                </a:effectLst>
              </a:rPr>
              <a:t>بحثاً </a:t>
            </a:r>
            <a:r>
              <a:rPr lang="ar-SA" sz="4000" b="1" u="sng" dirty="0" smtClean="0">
                <a:solidFill>
                  <a:srgbClr val="FF0066"/>
                </a:solidFill>
                <a:effectLst>
                  <a:outerShdw blurRad="38100" dist="38100" dir="2700000" algn="tl">
                    <a:srgbClr val="000000">
                      <a:alpha val="43137"/>
                    </a:srgbClr>
                  </a:outerShdw>
                </a:effectLst>
              </a:rPr>
              <a:t>عنها</a:t>
            </a:r>
            <a:endParaRPr lang="ar-EG" sz="4000" b="1" u="sng" dirty="0" smtClean="0">
              <a:solidFill>
                <a:srgbClr val="FF0066"/>
              </a:solidFill>
              <a:effectLst>
                <a:outerShdw blurRad="38100" dist="38100" dir="2700000" algn="tl">
                  <a:srgbClr val="000000">
                    <a:alpha val="43137"/>
                  </a:srgbClr>
                </a:outerShdw>
              </a:effectLst>
            </a:endParaRPr>
          </a:p>
          <a:p>
            <a:pPr marL="0" indent="0" algn="ctr">
              <a:buNone/>
            </a:pPr>
            <a:endParaRPr lang="ar-EG" sz="2400" b="1" u="sng" dirty="0" smtClean="0">
              <a:solidFill>
                <a:srgbClr val="FF0066"/>
              </a:solidFill>
              <a:effectLst>
                <a:outerShdw blurRad="38100" dist="38100" dir="2700000" algn="tl">
                  <a:srgbClr val="000000">
                    <a:alpha val="43137"/>
                  </a:srgbClr>
                </a:outerShdw>
              </a:effectLst>
            </a:endParaRPr>
          </a:p>
          <a:p>
            <a:pPr marL="0" indent="0" algn="ctr">
              <a:buNone/>
            </a:pPr>
            <a:r>
              <a:rPr lang="ar-SA" sz="4000" b="1" dirty="0" smtClean="0">
                <a:solidFill>
                  <a:schemeClr val="tx1">
                    <a:lumMod val="95000"/>
                    <a:lumOff val="5000"/>
                  </a:schemeClr>
                </a:solidFill>
                <a:effectLst>
                  <a:outerShdw blurRad="38100" dist="38100" dir="2700000" algn="tl">
                    <a:srgbClr val="000000">
                      <a:alpha val="43137"/>
                    </a:srgbClr>
                  </a:outerShdw>
                </a:effectLst>
              </a:rPr>
              <a:t>قال </a:t>
            </a:r>
            <a:r>
              <a:rPr lang="ar-SA" sz="4000" b="1" dirty="0">
                <a:solidFill>
                  <a:schemeClr val="tx1">
                    <a:lumMod val="95000"/>
                    <a:lumOff val="5000"/>
                  </a:schemeClr>
                </a:solidFill>
                <a:effectLst>
                  <a:outerShdw blurRad="38100" dist="38100" dir="2700000" algn="tl">
                    <a:srgbClr val="000000">
                      <a:alpha val="43137"/>
                    </a:srgbClr>
                  </a:outerShdw>
                </a:effectLst>
              </a:rPr>
              <a:t>تعالى</a:t>
            </a:r>
            <a:r>
              <a:rPr lang="en-US" sz="4000" b="1" dirty="0">
                <a:solidFill>
                  <a:schemeClr val="tx1">
                    <a:lumMod val="95000"/>
                    <a:lumOff val="5000"/>
                  </a:schemeClr>
                </a:solidFill>
                <a:effectLst>
                  <a:outerShdw blurRad="38100" dist="38100" dir="2700000" algn="tl">
                    <a:srgbClr val="000000">
                      <a:alpha val="43137"/>
                    </a:srgbClr>
                  </a:outerShdw>
                </a:effectLst>
              </a:rPr>
              <a:t>: </a:t>
            </a:r>
            <a:r>
              <a:rPr lang="ar-SA" sz="4000" b="1" dirty="0">
                <a:solidFill>
                  <a:schemeClr val="tx1">
                    <a:lumMod val="95000"/>
                    <a:lumOff val="5000"/>
                  </a:schemeClr>
                </a:solidFill>
                <a:effectLst>
                  <a:outerShdw blurRad="38100" dist="38100" dir="2700000" algn="tl">
                    <a:srgbClr val="000000">
                      <a:alpha val="43137"/>
                    </a:srgbClr>
                  </a:outerShdw>
                </a:effectLst>
              </a:rPr>
              <a:t>﴿ وَإِذِ اعْتَزَلْتُمُوهُمْ وَمَا يَعْبُدُونَ إِلَّا اللَّهَ فَأْوُوا إِلَى الْكَهْفِ يَنشُرْ لَكُمْ رَبُّكُمْ مِنْ رَحْمَتِهِ وَيُهَيِّئْ لَكُمْ مِنْ أَمْرِكُمْ مِرفَقًا </a:t>
            </a:r>
            <a:r>
              <a:rPr lang="ar-SA" sz="4000" b="1" dirty="0" smtClean="0">
                <a:solidFill>
                  <a:schemeClr val="tx1">
                    <a:lumMod val="95000"/>
                    <a:lumOff val="5000"/>
                  </a:schemeClr>
                </a:solidFill>
                <a:effectLst>
                  <a:outerShdw blurRad="38100" dist="38100" dir="2700000" algn="tl">
                    <a:srgbClr val="000000">
                      <a:alpha val="43137"/>
                    </a:srgbClr>
                  </a:outerShdw>
                </a:effectLst>
              </a:rPr>
              <a:t>﴾</a:t>
            </a:r>
            <a:r>
              <a:rPr lang="ar-EG" sz="4000" b="1" dirty="0" smtClean="0">
                <a:solidFill>
                  <a:schemeClr val="tx1">
                    <a:lumMod val="95000"/>
                    <a:lumOff val="5000"/>
                  </a:schemeClr>
                </a:solidFill>
                <a:effectLst>
                  <a:outerShdw blurRad="38100" dist="38100" dir="2700000" algn="tl">
                    <a:srgbClr val="000000">
                      <a:alpha val="43137"/>
                    </a:srgbClr>
                  </a:outerShdw>
                </a:effectLst>
              </a:rPr>
              <a:t> </a:t>
            </a:r>
            <a:r>
              <a:rPr lang="ar-EG" dirty="0" smtClean="0">
                <a:solidFill>
                  <a:schemeClr val="tx1">
                    <a:lumMod val="95000"/>
                    <a:lumOff val="5000"/>
                  </a:schemeClr>
                </a:solidFill>
                <a:effectLst>
                  <a:outerShdw blurRad="38100" dist="38100" dir="2700000" algn="tl">
                    <a:srgbClr val="000000">
                      <a:alpha val="43137"/>
                    </a:srgbClr>
                  </a:outerShdw>
                </a:effectLst>
              </a:rPr>
              <a:t>(الكهف:16)</a:t>
            </a:r>
            <a:endParaRPr lang="ar-EG"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604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750"/>
                                        <p:tgtEl>
                                          <p:spTgt spid="3">
                                            <p:txEl>
                                              <p:pRg st="0" end="0"/>
                                            </p:txEl>
                                          </p:spTgt>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75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75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18"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910" y="1165538"/>
            <a:ext cx="8216720" cy="5434885"/>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ووجدها </a:t>
            </a:r>
            <a:r>
              <a:rPr lang="ar-SA" sz="4400" b="1" u="sng" dirty="0">
                <a:solidFill>
                  <a:srgbClr val="FF0066"/>
                </a:solidFill>
                <a:effectLst>
                  <a:outerShdw blurRad="38100" dist="38100" dir="2700000" algn="tl">
                    <a:srgbClr val="000000">
                      <a:alpha val="43137"/>
                    </a:srgbClr>
                  </a:outerShdw>
                </a:effectLst>
              </a:rPr>
              <a:t>يوسف حين قال</a:t>
            </a:r>
            <a:r>
              <a:rPr lang="en-US" sz="4400" b="1" u="sng" dirty="0">
                <a:solidFill>
                  <a:srgbClr val="FF0066"/>
                </a:solidFill>
                <a:effectLst>
                  <a:outerShdw blurRad="38100" dist="38100" dir="2700000" algn="tl">
                    <a:srgbClr val="000000">
                      <a:alpha val="43137"/>
                    </a:srgbClr>
                  </a:outerShdw>
                </a:effectLst>
              </a:rPr>
              <a:t>: </a:t>
            </a:r>
            <a:endParaRPr lang="en-US" sz="4400" b="1" u="sng" dirty="0" smtClean="0">
              <a:solidFill>
                <a:srgbClr val="FF0066"/>
              </a:solidFill>
              <a:effectLst>
                <a:outerShdw blurRad="38100" dist="38100" dir="2700000" algn="tl">
                  <a:srgbClr val="000000">
                    <a:alpha val="43137"/>
                  </a:srgbClr>
                </a:outerShdw>
              </a:effectLst>
            </a:endParaRPr>
          </a:p>
          <a:p>
            <a:pPr marL="0" indent="0" algn="ctr">
              <a:buNone/>
            </a:pPr>
            <a:endParaRPr lang="ar-EG" b="1" u="sng" dirty="0" smtClean="0">
              <a:solidFill>
                <a:schemeClr val="tx1">
                  <a:lumMod val="85000"/>
                  <a:lumOff val="15000"/>
                </a:schemeClr>
              </a:solidFill>
              <a:effectLst>
                <a:outerShdw blurRad="38100" dist="38100" dir="2700000" algn="tl">
                  <a:srgbClr val="000000">
                    <a:alpha val="43137"/>
                  </a:srgbClr>
                </a:outerShdw>
              </a:effectLst>
            </a:endParaRP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a:t>
            </a:r>
            <a:r>
              <a:rPr lang="ar-SA" sz="4400" b="1" dirty="0">
                <a:solidFill>
                  <a:schemeClr val="tx1">
                    <a:lumMod val="95000"/>
                    <a:lumOff val="5000"/>
                  </a:schemeClr>
                </a:solidFill>
                <a:effectLst>
                  <a:outerShdw blurRad="38100" dist="38100" dir="2700000" algn="tl">
                    <a:srgbClr val="000000">
                      <a:alpha val="43137"/>
                    </a:srgbClr>
                  </a:outerShdw>
                </a:effectLst>
              </a:rPr>
              <a:t> رَبِّ السِّجْنُ أَحَبُّ إِلَيَّ </a:t>
            </a:r>
            <a:r>
              <a:rPr lang="ar-SA" sz="4400" b="1" dirty="0" smtClean="0">
                <a:solidFill>
                  <a:schemeClr val="tx1">
                    <a:lumMod val="95000"/>
                    <a:lumOff val="5000"/>
                  </a:schemeClr>
                </a:solidFill>
                <a:effectLst>
                  <a:outerShdw blurRad="38100" dist="38100" dir="2700000" algn="tl">
                    <a:srgbClr val="000000">
                      <a:alpha val="43137"/>
                    </a:srgbClr>
                  </a:outerShdw>
                </a:effectLst>
              </a:rPr>
              <a:t>مِمَّا </a:t>
            </a:r>
            <a:r>
              <a:rPr lang="ar-SA" sz="4400" b="1" dirty="0">
                <a:solidFill>
                  <a:schemeClr val="tx1">
                    <a:lumMod val="95000"/>
                    <a:lumOff val="5000"/>
                  </a:schemeClr>
                </a:solidFill>
                <a:effectLst>
                  <a:outerShdw blurRad="38100" dist="38100" dir="2700000" algn="tl">
                    <a:srgbClr val="000000">
                      <a:alpha val="43137"/>
                    </a:srgbClr>
                  </a:outerShdw>
                </a:effectLst>
              </a:rPr>
              <a:t>يَدْعُونَنِي إِلَيْهِ </a:t>
            </a:r>
            <a:r>
              <a:rPr lang="ar-SA" sz="4400" b="1" dirty="0" smtClean="0">
                <a:solidFill>
                  <a:schemeClr val="tx1">
                    <a:lumMod val="95000"/>
                    <a:lumOff val="5000"/>
                  </a:schemeClr>
                </a:solidFill>
                <a:effectLst>
                  <a:outerShdw blurRad="38100" dist="38100" dir="2700000" algn="tl">
                    <a:srgbClr val="000000">
                      <a:alpha val="43137"/>
                    </a:srgbClr>
                  </a:outerShdw>
                </a:effectLst>
              </a:rPr>
              <a:t>﴾</a:t>
            </a:r>
            <a:r>
              <a:rPr lang="ar-EG" sz="4400" b="1" dirty="0" smtClean="0">
                <a:solidFill>
                  <a:schemeClr val="tx1">
                    <a:lumMod val="95000"/>
                    <a:lumOff val="5000"/>
                  </a:schemeClr>
                </a:solidFill>
                <a:effectLst>
                  <a:outerShdw blurRad="38100" dist="38100" dir="2700000" algn="tl">
                    <a:srgbClr val="000000">
                      <a:alpha val="43137"/>
                    </a:srgbClr>
                  </a:outerShdw>
                </a:effectLst>
              </a:rPr>
              <a:t> </a:t>
            </a:r>
            <a:r>
              <a:rPr lang="ar-EG" dirty="0" smtClean="0">
                <a:solidFill>
                  <a:schemeClr val="tx1">
                    <a:lumMod val="95000"/>
                    <a:lumOff val="5000"/>
                  </a:schemeClr>
                </a:solidFill>
                <a:effectLst>
                  <a:outerShdw blurRad="38100" dist="38100" dir="2700000" algn="tl">
                    <a:srgbClr val="000000">
                      <a:alpha val="43137"/>
                    </a:srgbClr>
                  </a:outerShdw>
                </a:effectLst>
              </a:rPr>
              <a:t>(يوسف:33)</a:t>
            </a:r>
          </a:p>
        </p:txBody>
      </p:sp>
      <p:sp>
        <p:nvSpPr>
          <p:cNvPr id="4" name="Content Placeholder 2"/>
          <p:cNvSpPr txBox="1">
            <a:spLocks/>
          </p:cNvSpPr>
          <p:nvPr/>
        </p:nvSpPr>
        <p:spPr>
          <a:xfrm>
            <a:off x="280919" y="3126858"/>
            <a:ext cx="8450956" cy="5434885"/>
          </a:xfrm>
          <a:prstGeom prst="rect">
            <a:avLst/>
          </a:prstGeom>
        </p:spPr>
        <p:txBody>
          <a:bodyPr vert="horz" lIns="91440" tIns="45720" rIns="91440" bIns="45720" rtlCol="0">
            <a:norm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ar-EG" sz="2200" dirty="0" smtClean="0">
              <a:solidFill>
                <a:schemeClr val="tx1">
                  <a:lumMod val="85000"/>
                  <a:lumOff val="15000"/>
                </a:schemeClr>
              </a:solidFill>
              <a:effectLst>
                <a:outerShdw blurRad="38100" dist="38100" dir="2700000" algn="tl">
                  <a:srgbClr val="000000">
                    <a:alpha val="43137"/>
                  </a:srgbClr>
                </a:outerShdw>
              </a:effectLst>
            </a:endParaRPr>
          </a:p>
          <a:p>
            <a:pPr marL="0" indent="0" algn="ctr">
              <a:buFont typeface="Arial" panose="020B0604020202020204" pitchFamily="34" charset="0"/>
              <a:buNone/>
            </a:pPr>
            <a:r>
              <a:rPr lang="ar-EG" sz="4400" b="1" u="sng" dirty="0" smtClean="0">
                <a:solidFill>
                  <a:srgbClr val="FF0066"/>
                </a:solidFill>
                <a:effectLst>
                  <a:outerShdw blurRad="38100" dist="38100" dir="2700000" algn="tl">
                    <a:srgbClr val="000000">
                      <a:alpha val="43137"/>
                    </a:srgbClr>
                  </a:outerShdw>
                </a:effectLst>
              </a:rPr>
              <a:t>فكانت الرحمة :     </a:t>
            </a:r>
            <a:endParaRPr lang="ar-EG" sz="4400" b="1" u="sng" dirty="0">
              <a:solidFill>
                <a:srgbClr val="FF0066"/>
              </a:solidFill>
              <a:effectLst>
                <a:outerShdw blurRad="38100" dist="38100" dir="2700000" algn="tl">
                  <a:srgbClr val="000000">
                    <a:alpha val="43137"/>
                  </a:srgbClr>
                </a:outerShdw>
              </a:effectLst>
            </a:endParaRPr>
          </a:p>
          <a:p>
            <a:pPr marL="0" indent="0" algn="ctr">
              <a:buFont typeface="Arial" panose="020B0604020202020204" pitchFamily="34" charset="0"/>
              <a:buNone/>
            </a:pPr>
            <a:r>
              <a:rPr lang="ar-EG" sz="4400" b="1" dirty="0" smtClean="0">
                <a:solidFill>
                  <a:schemeClr val="tx1">
                    <a:lumMod val="95000"/>
                    <a:lumOff val="5000"/>
                  </a:schemeClr>
                </a:solidFill>
                <a:effectLst>
                  <a:outerShdw blurRad="38100" dist="38100" dir="2700000" algn="tl">
                    <a:srgbClr val="000000">
                      <a:alpha val="43137"/>
                    </a:srgbClr>
                  </a:outerShdw>
                </a:effectLst>
              </a:rPr>
              <a:t>(</a:t>
            </a:r>
            <a:r>
              <a:rPr lang="ar-EG" sz="4400" b="1" dirty="0" smtClean="0">
                <a:solidFill>
                  <a:schemeClr val="tx1">
                    <a:lumMod val="85000"/>
                    <a:lumOff val="15000"/>
                  </a:schemeClr>
                </a:solidFill>
                <a:effectLst>
                  <a:outerShdw blurRad="38100" dist="38100" dir="2700000" algn="tl">
                    <a:srgbClr val="000000">
                      <a:alpha val="43137"/>
                    </a:srgbClr>
                  </a:outerShdw>
                </a:effectLst>
              </a:rPr>
              <a:t> </a:t>
            </a:r>
            <a:r>
              <a:rPr lang="ar-EG" sz="4400" b="1" dirty="0" smtClean="0">
                <a:solidFill>
                  <a:schemeClr val="tx1">
                    <a:lumMod val="95000"/>
                    <a:lumOff val="5000"/>
                  </a:schemeClr>
                </a:solidFill>
                <a:effectLst>
                  <a:outerShdw blurRad="38100" dist="38100" dir="2700000" algn="tl">
                    <a:srgbClr val="000000">
                      <a:alpha val="43137"/>
                    </a:srgbClr>
                  </a:outerShdw>
                </a:effectLst>
              </a:rPr>
              <a:t>وَكَذَلكَ مَكَّنَّا لِيُوسُفَ فِي الْأَرْضِ يَتَبَوَّأُ مِنْهَا حَيْثُ يَشَاءُ ۚ نُصِيبُ بِرَحْمَتِنَا مَنْ نَشَاءُ ۖ وَلَا نُضِيعُ أَجْرَ الْمُحْسِنِينَ )</a:t>
            </a:r>
            <a:r>
              <a:rPr lang="ar-EG" sz="4400" dirty="0" smtClean="0">
                <a:solidFill>
                  <a:schemeClr val="tx1">
                    <a:lumMod val="95000"/>
                    <a:lumOff val="5000"/>
                  </a:schemeClr>
                </a:solidFill>
                <a:effectLst>
                  <a:outerShdw blurRad="38100" dist="38100" dir="2700000" algn="tl">
                    <a:srgbClr val="000000">
                      <a:alpha val="43137"/>
                    </a:srgbClr>
                  </a:outerShdw>
                </a:effectLst>
              </a:rPr>
              <a:t> </a:t>
            </a:r>
            <a:r>
              <a:rPr lang="ar-EG" dirty="0" smtClean="0">
                <a:solidFill>
                  <a:schemeClr val="tx1">
                    <a:lumMod val="95000"/>
                    <a:lumOff val="5000"/>
                  </a:schemeClr>
                </a:solidFill>
                <a:effectLst>
                  <a:outerShdw blurRad="38100" dist="38100" dir="2700000" algn="tl">
                    <a:srgbClr val="000000">
                      <a:alpha val="43137"/>
                    </a:srgbClr>
                  </a:outerShdw>
                </a:effectLst>
              </a:rPr>
              <a:t>(يوسف:56)</a:t>
            </a:r>
          </a:p>
          <a:p>
            <a:pPr marL="0" indent="0" algn="ctr">
              <a:buFont typeface="Arial" panose="020B0604020202020204" pitchFamily="34" charset="0"/>
              <a:buNone/>
            </a:pPr>
            <a:endParaRPr lang="ar-EG" sz="4400" b="1" dirty="0">
              <a:solidFill>
                <a:schemeClr val="tx1">
                  <a:lumMod val="85000"/>
                  <a:lumOff val="15000"/>
                </a:schemeClr>
              </a:solidFill>
              <a:effectLst>
                <a:outerShdw blurRad="38100" dist="38100" dir="2700000" algn="tl">
                  <a:srgbClr val="000000">
                    <a:alpha val="43137"/>
                  </a:srgbClr>
                </a:outerShdw>
              </a:effectLst>
            </a:endParaRPr>
          </a:p>
        </p:txBody>
      </p:sp>
      <p:pic>
        <p:nvPicPr>
          <p:cNvPr id="5"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788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750"/>
                                        <p:tgtEl>
                                          <p:spTgt spid="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75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4" dur="75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750"/>
                                        <p:tgtEl>
                                          <p:spTgt spid="4">
                                            <p:txEl>
                                              <p:pRg st="1" end="1"/>
                                            </p:txEl>
                                          </p:spTgt>
                                        </p:tgtEl>
                                        <p:attrNameLst>
                                          <p:attrName>ppt_y</p:attrName>
                                        </p:attrNameLst>
                                      </p:cBhvr>
                                      <p:tavLst>
                                        <p:tav tm="0">
                                          <p:val>
                                            <p:strVal val="#ppt_y+#ppt_h*1.125000"/>
                                          </p:val>
                                        </p:tav>
                                        <p:tav tm="100000">
                                          <p:val>
                                            <p:strVal val="#ppt_y"/>
                                          </p:val>
                                        </p:tav>
                                      </p:tavLst>
                                    </p:anim>
                                    <p:animEffect transition="in" filter="wipe(up)">
                                      <p:cBhvr>
                                        <p:cTn id="20" dur="75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750"/>
                                        <p:tgtEl>
                                          <p:spTgt spid="4">
                                            <p:txEl>
                                              <p:pRg st="2" end="2"/>
                                            </p:txEl>
                                          </p:spTgt>
                                        </p:tgtEl>
                                        <p:attrNameLst>
                                          <p:attrName>ppt_y</p:attrName>
                                        </p:attrNameLst>
                                      </p:cBhvr>
                                      <p:tavLst>
                                        <p:tav tm="0">
                                          <p:val>
                                            <p:strVal val="#ppt_y+#ppt_h*1.125000"/>
                                          </p:val>
                                        </p:tav>
                                        <p:tav tm="100000">
                                          <p:val>
                                            <p:strVal val="#ppt_y"/>
                                          </p:val>
                                        </p:tav>
                                      </p:tavLst>
                                    </p:anim>
                                    <p:animEffect transition="in" filter="wipe(up)">
                                      <p:cBhvr>
                                        <p:cTn id="26" dur="75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1681" y="2830177"/>
            <a:ext cx="7886700" cy="4351338"/>
          </a:xfrm>
        </p:spPr>
        <p:txBody>
          <a:bodyPr>
            <a:normAutofit/>
          </a:bodyPr>
          <a:lstStyle/>
          <a:p>
            <a:pPr marL="0" indent="0" algn="ctr">
              <a:buNone/>
            </a:pPr>
            <a:r>
              <a:rPr lang="ar-SA" sz="4800" b="1" u="sng" dirty="0">
                <a:solidFill>
                  <a:srgbClr val="FF0066"/>
                </a:solidFill>
                <a:effectLst>
                  <a:outerShdw blurRad="38100" dist="38100" dir="2700000" algn="tl">
                    <a:srgbClr val="000000">
                      <a:alpha val="43137"/>
                    </a:srgbClr>
                  </a:outerShdw>
                </a:effectLst>
              </a:rPr>
              <a:t>ووجدها يونس في ظلمة بطن </a:t>
            </a:r>
            <a:r>
              <a:rPr lang="ar-SA" sz="4800" b="1" u="sng" dirty="0" smtClean="0">
                <a:solidFill>
                  <a:srgbClr val="FF0066"/>
                </a:solidFill>
                <a:effectLst>
                  <a:outerShdw blurRad="38100" dist="38100" dir="2700000" algn="tl">
                    <a:srgbClr val="000000">
                      <a:alpha val="43137"/>
                    </a:srgbClr>
                  </a:outerShdw>
                </a:effectLst>
              </a:rPr>
              <a:t>الحوت</a:t>
            </a:r>
            <a:r>
              <a:rPr lang="ar-EG" sz="4800" b="1" u="sng" dirty="0" smtClean="0">
                <a:solidFill>
                  <a:srgbClr val="FF0066"/>
                </a:solidFill>
                <a:effectLst>
                  <a:outerShdw blurRad="38100" dist="38100" dir="2700000" algn="tl">
                    <a:srgbClr val="000000">
                      <a:alpha val="43137"/>
                    </a:srgbClr>
                  </a:outerShdw>
                </a:effectLst>
              </a:rPr>
              <a:t>..</a:t>
            </a:r>
          </a:p>
          <a:p>
            <a:pPr marL="0" indent="0" algn="ctr">
              <a:buNone/>
            </a:pPr>
            <a:endParaRPr lang="ar-EG" b="1" dirty="0" smtClean="0">
              <a:solidFill>
                <a:schemeClr val="tx1">
                  <a:lumMod val="85000"/>
                  <a:lumOff val="15000"/>
                </a:schemeClr>
              </a:solidFill>
              <a:effectLst>
                <a:outerShdw blurRad="38100" dist="38100" dir="2700000" algn="tl">
                  <a:srgbClr val="000000">
                    <a:alpha val="43137"/>
                  </a:srgbClr>
                </a:outerShdw>
              </a:effectLst>
            </a:endParaRPr>
          </a:p>
          <a:p>
            <a:pPr marL="0" indent="0" algn="ctr">
              <a:buNone/>
            </a:pPr>
            <a:r>
              <a:rPr lang="ar-SA" sz="4800" b="1" dirty="0" smtClean="0">
                <a:solidFill>
                  <a:schemeClr val="tx1">
                    <a:lumMod val="85000"/>
                    <a:lumOff val="15000"/>
                  </a:schemeClr>
                </a:solidFill>
                <a:effectLst>
                  <a:outerShdw blurRad="38100" dist="38100" dir="2700000" algn="tl">
                    <a:srgbClr val="000000">
                      <a:alpha val="43137"/>
                    </a:srgbClr>
                  </a:outerShdw>
                </a:effectLst>
              </a:rPr>
              <a:t> </a:t>
            </a:r>
            <a:r>
              <a:rPr lang="ar-SA" sz="4800" b="1" dirty="0">
                <a:solidFill>
                  <a:schemeClr val="tx1">
                    <a:lumMod val="95000"/>
                    <a:lumOff val="5000"/>
                  </a:schemeClr>
                </a:solidFill>
                <a:effectLst>
                  <a:outerShdw blurRad="38100" dist="38100" dir="2700000" algn="tl">
                    <a:srgbClr val="000000">
                      <a:alpha val="43137"/>
                    </a:srgbClr>
                  </a:outerShdw>
                </a:effectLst>
              </a:rPr>
              <a:t>حين قال</a:t>
            </a:r>
            <a:r>
              <a:rPr lang="en-US" sz="4800" b="1" dirty="0">
                <a:solidFill>
                  <a:schemeClr val="tx1">
                    <a:lumMod val="95000"/>
                    <a:lumOff val="5000"/>
                  </a:schemeClr>
                </a:solidFill>
                <a:effectLst>
                  <a:outerShdw blurRad="38100" dist="38100" dir="2700000" algn="tl">
                    <a:srgbClr val="000000">
                      <a:alpha val="43137"/>
                    </a:srgbClr>
                  </a:outerShdw>
                </a:effectLst>
              </a:rPr>
              <a:t>: </a:t>
            </a:r>
            <a:r>
              <a:rPr lang="ar-SA" sz="4800" b="1" dirty="0">
                <a:solidFill>
                  <a:schemeClr val="tx1">
                    <a:lumMod val="95000"/>
                    <a:lumOff val="5000"/>
                  </a:schemeClr>
                </a:solidFill>
                <a:effectLst>
                  <a:outerShdw blurRad="38100" dist="38100" dir="2700000" algn="tl">
                    <a:srgbClr val="000000">
                      <a:alpha val="43137"/>
                    </a:srgbClr>
                  </a:outerShdw>
                </a:effectLst>
              </a:rPr>
              <a:t>﴿ لا إِلَهَ إِلَّا أَنْتَ سُبْحَانَكَ ﴾ </a:t>
            </a:r>
            <a:r>
              <a:rPr lang="en-US" dirty="0" smtClean="0">
                <a:solidFill>
                  <a:schemeClr val="tx1">
                    <a:lumMod val="95000"/>
                    <a:lumOff val="5000"/>
                  </a:schemeClr>
                </a:solidFill>
                <a:effectLst>
                  <a:outerShdw blurRad="38100" dist="38100" dir="2700000" algn="tl">
                    <a:srgbClr val="000000">
                      <a:alpha val="43137"/>
                    </a:srgbClr>
                  </a:outerShdw>
                </a:effectLst>
              </a:rPr>
              <a:t>)</a:t>
            </a:r>
            <a:r>
              <a:rPr lang="ar-SA" dirty="0">
                <a:solidFill>
                  <a:schemeClr val="tx1">
                    <a:lumMod val="95000"/>
                    <a:lumOff val="5000"/>
                  </a:schemeClr>
                </a:solidFill>
                <a:effectLst>
                  <a:outerShdw blurRad="38100" dist="38100" dir="2700000" algn="tl">
                    <a:srgbClr val="000000">
                      <a:alpha val="43137"/>
                    </a:srgbClr>
                  </a:outerShdw>
                </a:effectLst>
              </a:rPr>
              <a:t>الأنبياء:87</a:t>
            </a:r>
            <a:r>
              <a:rPr lang="en-US" dirty="0">
                <a:solidFill>
                  <a:schemeClr val="tx1">
                    <a:lumMod val="95000"/>
                    <a:lumOff val="5000"/>
                  </a:schemeClr>
                </a:solidFill>
                <a:effectLst>
                  <a:outerShdw blurRad="38100" dist="38100" dir="2700000" algn="tl">
                    <a:srgbClr val="000000">
                      <a:alpha val="43137"/>
                    </a:srgbClr>
                  </a:outerShdw>
                </a:effectLst>
              </a:rPr>
              <a:t>(</a:t>
            </a:r>
            <a:endParaRPr lang="ar-EG"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2127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750"/>
                                        <p:tgtEl>
                                          <p:spTgt spid="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75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4"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4408" y="2624115"/>
            <a:ext cx="7886700" cy="4351338"/>
          </a:xfrm>
        </p:spPr>
        <p:txBody>
          <a:bodyPr>
            <a:normAutofit/>
          </a:bodyPr>
          <a:lstStyle/>
          <a:p>
            <a:pPr marL="0" indent="0" algn="ctr">
              <a:buNone/>
            </a:pPr>
            <a:r>
              <a:rPr lang="ar-SA" sz="4800" b="1" u="sng" dirty="0">
                <a:solidFill>
                  <a:srgbClr val="FF0066"/>
                </a:solidFill>
                <a:effectLst>
                  <a:outerShdw blurRad="38100" dist="38100" dir="2700000" algn="tl">
                    <a:srgbClr val="000000">
                      <a:alpha val="43137"/>
                    </a:srgbClr>
                  </a:outerShdw>
                </a:effectLst>
              </a:rPr>
              <a:t>ووجدها محمد وصاحبه في </a:t>
            </a:r>
            <a:r>
              <a:rPr lang="ar-SA" sz="4800" b="1" u="sng" dirty="0" smtClean="0">
                <a:solidFill>
                  <a:srgbClr val="FF0066"/>
                </a:solidFill>
                <a:effectLst>
                  <a:outerShdw blurRad="38100" dist="38100" dir="2700000" algn="tl">
                    <a:srgbClr val="000000">
                      <a:alpha val="43137"/>
                    </a:srgbClr>
                  </a:outerShdw>
                </a:effectLst>
              </a:rPr>
              <a:t>الغار</a:t>
            </a:r>
            <a:r>
              <a:rPr lang="en-US" sz="4800" b="1" u="sng" dirty="0" smtClean="0">
                <a:solidFill>
                  <a:srgbClr val="FF0066"/>
                </a:solidFill>
                <a:effectLst>
                  <a:outerShdw blurRad="38100" dist="38100" dir="2700000" algn="tl">
                    <a:srgbClr val="000000">
                      <a:alpha val="43137"/>
                    </a:srgbClr>
                  </a:outerShdw>
                </a:effectLst>
              </a:rPr>
              <a:t>..</a:t>
            </a:r>
          </a:p>
          <a:p>
            <a:pPr marL="0" indent="0" algn="ctr">
              <a:buNone/>
            </a:pPr>
            <a:endParaRPr lang="en-US" sz="2400" b="1" u="sng" dirty="0" smtClean="0">
              <a:solidFill>
                <a:srgbClr val="FF0066"/>
              </a:solidFill>
              <a:effectLst>
                <a:outerShdw blurRad="38100" dist="38100" dir="2700000" algn="tl">
                  <a:srgbClr val="000000">
                    <a:alpha val="43137"/>
                  </a:srgbClr>
                </a:outerShdw>
              </a:effectLst>
            </a:endParaRPr>
          </a:p>
          <a:p>
            <a:pPr marL="0" indent="0" algn="ctr">
              <a:buNone/>
            </a:pPr>
            <a:r>
              <a:rPr lang="ar-SA" sz="4800" b="1" dirty="0" smtClean="0">
                <a:solidFill>
                  <a:schemeClr val="tx1">
                    <a:lumMod val="95000"/>
                    <a:lumOff val="5000"/>
                  </a:schemeClr>
                </a:solidFill>
                <a:effectLst>
                  <a:outerShdw blurRad="38100" dist="38100" dir="2700000" algn="tl">
                    <a:srgbClr val="000000">
                      <a:alpha val="43137"/>
                    </a:srgbClr>
                  </a:outerShdw>
                </a:effectLst>
              </a:rPr>
              <a:t> </a:t>
            </a:r>
            <a:r>
              <a:rPr lang="ar-SA" sz="4800" b="1" dirty="0">
                <a:solidFill>
                  <a:schemeClr val="tx1">
                    <a:lumMod val="95000"/>
                    <a:lumOff val="5000"/>
                  </a:schemeClr>
                </a:solidFill>
                <a:effectLst>
                  <a:outerShdw blurRad="38100" dist="38100" dir="2700000" algn="tl">
                    <a:srgbClr val="000000">
                      <a:alpha val="43137"/>
                    </a:srgbClr>
                  </a:outerShdw>
                </a:effectLst>
              </a:rPr>
              <a:t>قال تعالى</a:t>
            </a:r>
            <a:r>
              <a:rPr lang="en-US" sz="4800" b="1" dirty="0">
                <a:solidFill>
                  <a:schemeClr val="tx1">
                    <a:lumMod val="95000"/>
                    <a:lumOff val="5000"/>
                  </a:schemeClr>
                </a:solidFill>
                <a:effectLst>
                  <a:outerShdw blurRad="38100" dist="38100" dir="2700000" algn="tl">
                    <a:srgbClr val="000000">
                      <a:alpha val="43137"/>
                    </a:srgbClr>
                  </a:outerShdw>
                </a:effectLst>
              </a:rPr>
              <a:t>: </a:t>
            </a:r>
            <a:r>
              <a:rPr lang="ar-SA" sz="4800" b="1" dirty="0">
                <a:solidFill>
                  <a:schemeClr val="tx1">
                    <a:lumMod val="95000"/>
                    <a:lumOff val="5000"/>
                  </a:schemeClr>
                </a:solidFill>
                <a:effectLst>
                  <a:outerShdw blurRad="38100" dist="38100" dir="2700000" algn="tl">
                    <a:srgbClr val="000000">
                      <a:alpha val="43137"/>
                    </a:srgbClr>
                  </a:outerShdw>
                </a:effectLst>
              </a:rPr>
              <a:t>﴿ إِذْ هُمَا فِي الْغَارِ إِذْ يَقُولُ لِصَاحِبِهِ لا تَحْزَنْ إِنَّ اللَّهَ مَعَنَا ﴾ </a:t>
            </a:r>
            <a:r>
              <a:rPr lang="ar-EG" dirty="0" smtClean="0">
                <a:solidFill>
                  <a:schemeClr val="tx1">
                    <a:lumMod val="95000"/>
                    <a:lumOff val="5000"/>
                  </a:schemeClr>
                </a:solidFill>
                <a:effectLst>
                  <a:outerShdw blurRad="38100" dist="38100" dir="2700000" algn="tl">
                    <a:srgbClr val="000000">
                      <a:alpha val="43137"/>
                    </a:srgbClr>
                  </a:outerShdw>
                </a:effectLst>
              </a:rPr>
              <a:t>(التوبة:40)</a:t>
            </a:r>
            <a:endParaRPr lang="ar-EG" sz="4800"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5796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750"/>
                                        <p:tgtEl>
                                          <p:spTgt spid="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75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4"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13" y="2958966"/>
            <a:ext cx="7886700" cy="4351338"/>
          </a:xfrm>
        </p:spPr>
        <p:txBody>
          <a:bodyPr>
            <a:normAutofit/>
          </a:bodyPr>
          <a:lstStyle/>
          <a:p>
            <a:pPr marL="0" indent="0" algn="ctr">
              <a:buNone/>
            </a:pPr>
            <a:r>
              <a:rPr lang="ar-SA" sz="4800" b="1" dirty="0">
                <a:solidFill>
                  <a:srgbClr val="FF0066"/>
                </a:solidFill>
                <a:effectLst>
                  <a:outerShdw blurRad="38100" dist="38100" dir="2700000" algn="tl">
                    <a:srgbClr val="000000">
                      <a:alpha val="43137"/>
                    </a:srgbClr>
                  </a:outerShdw>
                </a:effectLst>
              </a:rPr>
              <a:t>ووجدها كل من أوى إلى ربه يائساً من كل من سواه، منقطعاً عمن عداه</a:t>
            </a:r>
            <a:r>
              <a:rPr lang="en-US" sz="4800" b="1" dirty="0">
                <a:solidFill>
                  <a:srgbClr val="FF0066"/>
                </a:solidFill>
                <a:effectLst>
                  <a:outerShdw blurRad="38100" dist="38100" dir="2700000" algn="tl">
                    <a:srgbClr val="000000">
                      <a:alpha val="43137"/>
                    </a:srgbClr>
                  </a:outerShdw>
                </a:effectLst>
              </a:rPr>
              <a:t>..</a:t>
            </a:r>
          </a:p>
          <a:p>
            <a:pPr marL="0" indent="0" algn="ctr">
              <a:buNone/>
            </a:pPr>
            <a:endParaRPr lang="ar-EG" sz="4800" b="1" dirty="0">
              <a:solidFill>
                <a:srgbClr val="FF0066"/>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1904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2276"/>
            <a:ext cx="9144000" cy="5576552"/>
          </a:xfrm>
          <a:prstGeom prst="rect">
            <a:avLst/>
          </a:prstGeom>
        </p:spPr>
      </p:pic>
      <p:sp>
        <p:nvSpPr>
          <p:cNvPr id="3" name="Content Placeholder 2"/>
          <p:cNvSpPr>
            <a:spLocks noGrp="1"/>
          </p:cNvSpPr>
          <p:nvPr>
            <p:ph idx="1"/>
          </p:nvPr>
        </p:nvSpPr>
        <p:spPr>
          <a:xfrm>
            <a:off x="-916816" y="2830178"/>
            <a:ext cx="7886700" cy="4351338"/>
          </a:xfrm>
        </p:spPr>
        <p:txBody>
          <a:bodyPr>
            <a:normAutofit/>
          </a:bodyPr>
          <a:lstStyle/>
          <a:p>
            <a:pPr marL="0" indent="0">
              <a:buNone/>
            </a:pPr>
            <a:r>
              <a:rPr lang="ar-EG" sz="4000" b="1" dirty="0">
                <a:solidFill>
                  <a:schemeClr val="accent5">
                    <a:lumMod val="75000"/>
                  </a:schemeClr>
                </a:solidFill>
                <a:latin typeface="Andalus" panose="02020603050405020304" pitchFamily="18" charset="-78"/>
                <a:cs typeface="Andalus" panose="02020603050405020304" pitchFamily="18" charset="-78"/>
              </a:rPr>
              <a:t>إلهي لئن جلـت وجمت </a:t>
            </a:r>
            <a:r>
              <a:rPr lang="ar-EG" sz="4000" b="1" dirty="0" smtClean="0">
                <a:solidFill>
                  <a:schemeClr val="accent5">
                    <a:lumMod val="75000"/>
                  </a:schemeClr>
                </a:solidFill>
                <a:latin typeface="Andalus" panose="02020603050405020304" pitchFamily="18" charset="-78"/>
                <a:cs typeface="Andalus" panose="02020603050405020304" pitchFamily="18" charset="-78"/>
              </a:rPr>
              <a:t>خطيئتي.. </a:t>
            </a:r>
          </a:p>
          <a:p>
            <a:pPr marL="0" indent="0">
              <a:buNone/>
            </a:pPr>
            <a:r>
              <a:rPr lang="ar-EG" sz="4000" b="1" dirty="0">
                <a:solidFill>
                  <a:schemeClr val="accent5">
                    <a:lumMod val="75000"/>
                  </a:schemeClr>
                </a:solidFill>
                <a:latin typeface="Andalus" panose="02020603050405020304" pitchFamily="18" charset="-78"/>
                <a:cs typeface="Andalus" panose="02020603050405020304" pitchFamily="18" charset="-78"/>
              </a:rPr>
              <a:t>فعفوك عن ذنبي أجل ُّ وأوسع ُ</a:t>
            </a:r>
            <a:r>
              <a:rPr lang="ar-EG" sz="4000" b="1" dirty="0" smtClean="0">
                <a:solidFill>
                  <a:schemeClr val="accent5">
                    <a:lumMod val="75000"/>
                  </a:schemeClr>
                </a:solidFill>
                <a:latin typeface="Andalus" panose="02020603050405020304" pitchFamily="18" charset="-78"/>
                <a:cs typeface="Andalus" panose="02020603050405020304" pitchFamily="18" charset="-78"/>
              </a:rPr>
              <a:t>..</a:t>
            </a:r>
            <a:endParaRPr lang="ar-EG" sz="4000" b="1" dirty="0">
              <a:solidFill>
                <a:schemeClr val="accent5">
                  <a:lumMod val="75000"/>
                </a:schemeClr>
              </a:solidFill>
              <a:latin typeface="Andalus" panose="02020603050405020304" pitchFamily="18" charset="-78"/>
              <a:cs typeface="Andalus" panose="02020603050405020304" pitchFamily="18" charset="-78"/>
            </a:endParaRPr>
          </a:p>
        </p:txBody>
      </p:sp>
      <p:pic>
        <p:nvPicPr>
          <p:cNvPr id="4"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025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1250"/>
                                        <p:tgtEl>
                                          <p:spTgt spid="3">
                                            <p:txEl>
                                              <p:pRg st="0" end="0"/>
                                            </p:txEl>
                                          </p:spTgt>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out)">
                                      <p:cBhvr>
                                        <p:cTn id="10" dur="1250"/>
                                        <p:tgtEl>
                                          <p:spTgt spid="3">
                                            <p:txEl>
                                              <p:pRg st="1" end="1"/>
                                            </p:txEl>
                                          </p:spTgt>
                                        </p:tgtEl>
                                      </p:cBhvr>
                                    </p:animEffect>
                                  </p:childTnLst>
                                </p:cTn>
                              </p:par>
                              <p:par>
                                <p:cTn id="11" presetID="6" presetClass="entr" presetSubtype="3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5466" y="2030143"/>
            <a:ext cx="7886700" cy="4351338"/>
          </a:xfrm>
        </p:spPr>
        <p:txBody>
          <a:bodyPr>
            <a:normAutofit/>
          </a:bodyPr>
          <a:lstStyle/>
          <a:p>
            <a:pPr marL="0" indent="0" algn="ctr">
              <a:buNone/>
            </a:pPr>
            <a:r>
              <a:rPr lang="ar-SA" sz="4400" b="1" u="sng" dirty="0">
                <a:solidFill>
                  <a:srgbClr val="FF0066"/>
                </a:solidFill>
                <a:effectLst>
                  <a:outerShdw blurRad="38100" dist="38100" dir="2700000" algn="tl">
                    <a:srgbClr val="000000">
                      <a:alpha val="43137"/>
                    </a:srgbClr>
                  </a:outerShdw>
                </a:effectLst>
              </a:rPr>
              <a:t>من يفتحها الله له</a:t>
            </a:r>
            <a:r>
              <a:rPr lang="ar-SA" sz="4400" b="1" u="sng" dirty="0" smtClean="0">
                <a:solidFill>
                  <a:srgbClr val="FF0066"/>
                </a:solidFill>
                <a:effectLst>
                  <a:outerShdw blurRad="38100" dist="38100" dir="2700000" algn="tl">
                    <a:srgbClr val="000000">
                      <a:alpha val="43137"/>
                    </a:srgbClr>
                  </a:outerShdw>
                </a:effectLst>
              </a:rPr>
              <a:t>:</a:t>
            </a:r>
            <a:endParaRPr lang="en-US" sz="4400" b="1" u="sng" dirty="0" smtClean="0">
              <a:solidFill>
                <a:srgbClr val="FF0066"/>
              </a:solidFill>
              <a:effectLst>
                <a:outerShdw blurRad="38100" dist="38100" dir="2700000" algn="tl">
                  <a:srgbClr val="000000">
                    <a:alpha val="43137"/>
                  </a:srgbClr>
                </a:outerShdw>
              </a:effectLst>
            </a:endParaRPr>
          </a:p>
          <a:p>
            <a:pPr marL="0" indent="0" algn="ctr">
              <a:buNone/>
            </a:pPr>
            <a:r>
              <a:rPr lang="ar-SA" sz="1000" b="1" u="sng" dirty="0" smtClean="0">
                <a:solidFill>
                  <a:srgbClr val="FF0066"/>
                </a:solidFill>
                <a:effectLst>
                  <a:outerShdw blurRad="38100" dist="38100" dir="2700000" algn="tl">
                    <a:srgbClr val="000000">
                      <a:alpha val="43137"/>
                    </a:srgbClr>
                  </a:outerShdw>
                </a:effectLst>
              </a:rPr>
              <a:t> </a:t>
            </a:r>
            <a:endParaRPr lang="ar-EG" sz="1000" b="1" u="sng" dirty="0" smtClean="0">
              <a:solidFill>
                <a:srgbClr val="FF0066"/>
              </a:solidFill>
              <a:effectLst>
                <a:outerShdw blurRad="38100" dist="38100" dir="2700000" algn="tl">
                  <a:srgbClr val="000000">
                    <a:alpha val="43137"/>
                  </a:srgbClr>
                </a:outerShdw>
              </a:effectLst>
            </a:endParaRP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يجدها </a:t>
            </a:r>
            <a:r>
              <a:rPr lang="ar-SA" sz="4400" b="1" dirty="0">
                <a:solidFill>
                  <a:schemeClr val="tx1">
                    <a:lumMod val="95000"/>
                    <a:lumOff val="5000"/>
                  </a:schemeClr>
                </a:solidFill>
                <a:effectLst>
                  <a:outerShdw blurRad="38100" dist="38100" dir="2700000" algn="tl">
                    <a:srgbClr val="000000">
                      <a:alpha val="43137"/>
                    </a:srgbClr>
                  </a:outerShdw>
                </a:effectLst>
              </a:rPr>
              <a:t>في كل شيء وعلى كل </a:t>
            </a:r>
            <a:r>
              <a:rPr lang="ar-SA" sz="4400" b="1" dirty="0" smtClean="0">
                <a:solidFill>
                  <a:schemeClr val="tx1">
                    <a:lumMod val="95000"/>
                    <a:lumOff val="5000"/>
                  </a:schemeClr>
                </a:solidFill>
                <a:effectLst>
                  <a:outerShdw blurRad="38100" dist="38100" dir="2700000" algn="tl">
                    <a:srgbClr val="000000">
                      <a:alpha val="43137"/>
                    </a:srgbClr>
                  </a:outerShdw>
                </a:effectLst>
              </a:rPr>
              <a:t>حال</a:t>
            </a:r>
            <a:r>
              <a:rPr lang="ar-EG" sz="4400" b="1" dirty="0" smtClean="0">
                <a:solidFill>
                  <a:schemeClr val="tx1">
                    <a:lumMod val="95000"/>
                    <a:lumOff val="5000"/>
                  </a:schemeClr>
                </a:solidFill>
                <a:effectLst>
                  <a:outerShdw blurRad="38100" dist="38100" dir="2700000" algn="tl">
                    <a:srgbClr val="000000">
                      <a:alpha val="43137"/>
                    </a:srgbClr>
                  </a:outerShdw>
                </a:effectLst>
              </a:rPr>
              <a:t>..</a:t>
            </a: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 </a:t>
            </a:r>
            <a:r>
              <a:rPr lang="ar-SA" sz="4400" b="1" dirty="0">
                <a:solidFill>
                  <a:schemeClr val="tx1">
                    <a:lumMod val="95000"/>
                    <a:lumOff val="5000"/>
                  </a:schemeClr>
                </a:solidFill>
                <a:effectLst>
                  <a:outerShdw blurRad="38100" dist="38100" dir="2700000" algn="tl">
                    <a:srgbClr val="000000">
                      <a:alpha val="43137"/>
                    </a:srgbClr>
                  </a:outerShdw>
                </a:effectLst>
              </a:rPr>
              <a:t>في نفسه وفيما </a:t>
            </a:r>
            <a:r>
              <a:rPr lang="ar-SA" sz="4400" b="1" dirty="0" smtClean="0">
                <a:solidFill>
                  <a:schemeClr val="tx1">
                    <a:lumMod val="95000"/>
                    <a:lumOff val="5000"/>
                  </a:schemeClr>
                </a:solidFill>
                <a:effectLst>
                  <a:outerShdw blurRad="38100" dist="38100" dir="2700000" algn="tl">
                    <a:srgbClr val="000000">
                      <a:alpha val="43137"/>
                    </a:srgbClr>
                  </a:outerShdw>
                </a:effectLst>
              </a:rPr>
              <a:t>حوله</a:t>
            </a:r>
            <a:r>
              <a:rPr lang="ar-EG" sz="4400" b="1" dirty="0" smtClean="0">
                <a:solidFill>
                  <a:schemeClr val="tx1">
                    <a:lumMod val="95000"/>
                    <a:lumOff val="5000"/>
                  </a:schemeClr>
                </a:solidFill>
                <a:effectLst>
                  <a:outerShdw blurRad="38100" dist="38100" dir="2700000" algn="tl">
                    <a:srgbClr val="000000">
                      <a:alpha val="43137"/>
                    </a:srgbClr>
                  </a:outerShdw>
                </a:effectLst>
              </a:rPr>
              <a:t>..</a:t>
            </a: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 </a:t>
            </a:r>
            <a:r>
              <a:rPr lang="ar-SA" sz="4400" b="1" dirty="0">
                <a:solidFill>
                  <a:schemeClr val="tx1">
                    <a:lumMod val="95000"/>
                    <a:lumOff val="5000"/>
                  </a:schemeClr>
                </a:solidFill>
                <a:effectLst>
                  <a:outerShdw blurRad="38100" dist="38100" dir="2700000" algn="tl">
                    <a:srgbClr val="000000">
                      <a:alpha val="43137"/>
                    </a:srgbClr>
                  </a:outerShdw>
                </a:effectLst>
              </a:rPr>
              <a:t>حتى ولو كان محروماً فيما يتراءى للناس من كل </a:t>
            </a:r>
            <a:r>
              <a:rPr lang="ar-SA" sz="4400" b="1" dirty="0" smtClean="0">
                <a:solidFill>
                  <a:schemeClr val="tx1">
                    <a:lumMod val="95000"/>
                    <a:lumOff val="5000"/>
                  </a:schemeClr>
                </a:solidFill>
                <a:effectLst>
                  <a:outerShdw blurRad="38100" dist="38100" dir="2700000" algn="tl">
                    <a:srgbClr val="000000">
                      <a:alpha val="43137"/>
                    </a:srgbClr>
                  </a:outerShdw>
                </a:effectLst>
              </a:rPr>
              <a:t>شيء</a:t>
            </a:r>
            <a:r>
              <a:rPr lang="en-US" sz="4400" b="1" dirty="0" smtClean="0">
                <a:solidFill>
                  <a:schemeClr val="tx1">
                    <a:lumMod val="95000"/>
                    <a:lumOff val="5000"/>
                  </a:schemeClr>
                </a:solidFill>
                <a:effectLst>
                  <a:outerShdw blurRad="38100" dist="38100" dir="2700000" algn="tl">
                    <a:srgbClr val="000000">
                      <a:alpha val="43137"/>
                    </a:srgbClr>
                  </a:outerShdw>
                </a:effectLst>
              </a:rPr>
              <a:t>!! </a:t>
            </a:r>
            <a:endParaRPr lang="en-US" sz="4400" b="1" dirty="0">
              <a:solidFill>
                <a:schemeClr val="tx1">
                  <a:lumMod val="95000"/>
                  <a:lumOff val="5000"/>
                </a:schemeClr>
              </a:solidFill>
              <a:effectLst>
                <a:outerShdw blurRad="38100" dist="38100" dir="2700000" algn="tl">
                  <a:srgbClr val="000000">
                    <a:alpha val="43137"/>
                  </a:srgbClr>
                </a:outerShdw>
              </a:effectLst>
            </a:endParaRPr>
          </a:p>
          <a:p>
            <a:pPr marL="0" indent="0" algn="ctr">
              <a:buNone/>
            </a:pPr>
            <a:endParaRPr lang="ar-EG" sz="4400" b="1"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815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trips(downLeft)">
                                      <p:cBhvr>
                                        <p:cTn id="20" dur="75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strips(downLeft)">
                                      <p:cBhvr>
                                        <p:cTn id="25"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5771" y="2506662"/>
            <a:ext cx="7886700" cy="4351338"/>
          </a:xfrm>
        </p:spPr>
        <p:txBody>
          <a:bodyPr>
            <a:normAutofit/>
          </a:bodyPr>
          <a:lstStyle/>
          <a:p>
            <a:pPr marL="0" indent="0" algn="ctr">
              <a:buNone/>
            </a:pPr>
            <a:r>
              <a:rPr lang="ar-SA" sz="4400" b="1" u="sng" dirty="0">
                <a:solidFill>
                  <a:srgbClr val="FF0066"/>
                </a:solidFill>
                <a:effectLst>
                  <a:outerShdw blurRad="38100" dist="38100" dir="2700000" algn="tl">
                    <a:srgbClr val="000000">
                      <a:alpha val="43137"/>
                    </a:srgbClr>
                  </a:outerShdw>
                </a:effectLst>
              </a:rPr>
              <a:t>ومن يمسكها عنه</a:t>
            </a:r>
            <a:r>
              <a:rPr lang="ar-SA" sz="4400" b="1" u="sng" dirty="0" smtClean="0">
                <a:solidFill>
                  <a:srgbClr val="FF0066"/>
                </a:solidFill>
                <a:effectLst>
                  <a:outerShdw blurRad="38100" dist="38100" dir="2700000" algn="tl">
                    <a:srgbClr val="000000">
                      <a:alpha val="43137"/>
                    </a:srgbClr>
                  </a:outerShdw>
                </a:effectLst>
              </a:rPr>
              <a:t>:</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r>
              <a:rPr lang="ar-SA" sz="1200" b="1" u="sng" dirty="0" smtClean="0">
                <a:solidFill>
                  <a:srgbClr val="FF0066"/>
                </a:solidFill>
                <a:effectLst>
                  <a:outerShdw blurRad="38100" dist="38100" dir="2700000" algn="tl">
                    <a:srgbClr val="000000">
                      <a:alpha val="43137"/>
                    </a:srgbClr>
                  </a:outerShdw>
                </a:effectLst>
              </a:rPr>
              <a:t> </a:t>
            </a:r>
            <a:endParaRPr lang="ar-EG" sz="1200" b="1" u="sng" dirty="0" smtClean="0">
              <a:solidFill>
                <a:srgbClr val="FF0066"/>
              </a:solidFill>
              <a:effectLst>
                <a:outerShdw blurRad="38100" dist="38100" dir="2700000" algn="tl">
                  <a:srgbClr val="000000">
                    <a:alpha val="43137"/>
                  </a:srgbClr>
                </a:outerShdw>
              </a:effectLst>
            </a:endParaRP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يفقدها </a:t>
            </a:r>
            <a:r>
              <a:rPr lang="ar-SA" sz="4400" b="1" dirty="0">
                <a:solidFill>
                  <a:schemeClr val="tx1">
                    <a:lumMod val="95000"/>
                    <a:lumOff val="5000"/>
                  </a:schemeClr>
                </a:solidFill>
                <a:effectLst>
                  <a:outerShdw blurRad="38100" dist="38100" dir="2700000" algn="tl">
                    <a:srgbClr val="000000">
                      <a:alpha val="43137"/>
                    </a:srgbClr>
                  </a:outerShdw>
                </a:effectLst>
              </a:rPr>
              <a:t>في كل شيء وعلى كل </a:t>
            </a:r>
            <a:r>
              <a:rPr lang="ar-SA" sz="4400" b="1" dirty="0" smtClean="0">
                <a:solidFill>
                  <a:schemeClr val="tx1">
                    <a:lumMod val="95000"/>
                    <a:lumOff val="5000"/>
                  </a:schemeClr>
                </a:solidFill>
                <a:effectLst>
                  <a:outerShdw blurRad="38100" dist="38100" dir="2700000" algn="tl">
                    <a:srgbClr val="000000">
                      <a:alpha val="43137"/>
                    </a:srgbClr>
                  </a:outerShdw>
                </a:effectLst>
              </a:rPr>
              <a:t>حال</a:t>
            </a:r>
            <a:r>
              <a:rPr lang="ar-EG" sz="4400" b="1" dirty="0" smtClean="0">
                <a:solidFill>
                  <a:schemeClr val="tx1">
                    <a:lumMod val="95000"/>
                    <a:lumOff val="5000"/>
                  </a:schemeClr>
                </a:solidFill>
                <a:effectLst>
                  <a:outerShdw blurRad="38100" dist="38100" dir="2700000" algn="tl">
                    <a:srgbClr val="000000">
                      <a:alpha val="43137"/>
                    </a:srgbClr>
                  </a:outerShdw>
                </a:effectLst>
              </a:rPr>
              <a:t>..</a:t>
            </a: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 </a:t>
            </a:r>
            <a:r>
              <a:rPr lang="ar-SA" sz="4400" b="1" dirty="0">
                <a:solidFill>
                  <a:schemeClr val="tx1">
                    <a:lumMod val="95000"/>
                    <a:lumOff val="5000"/>
                  </a:schemeClr>
                </a:solidFill>
                <a:effectLst>
                  <a:outerShdw blurRad="38100" dist="38100" dir="2700000" algn="tl">
                    <a:srgbClr val="000000">
                      <a:alpha val="43137"/>
                    </a:srgbClr>
                  </a:outerShdw>
                </a:effectLst>
              </a:rPr>
              <a:t>ولو أعطي من كل ما يعتبره الناس غاية الوجود والنعمة</a:t>
            </a:r>
            <a:r>
              <a:rPr lang="en-US" sz="4400" b="1" dirty="0">
                <a:solidFill>
                  <a:schemeClr val="tx1">
                    <a:lumMod val="95000"/>
                    <a:lumOff val="5000"/>
                  </a:schemeClr>
                </a:solidFill>
                <a:effectLst>
                  <a:outerShdw blurRad="38100" dist="38100" dir="2700000" algn="tl">
                    <a:srgbClr val="000000">
                      <a:alpha val="43137"/>
                    </a:srgbClr>
                  </a:outerShdw>
                </a:effectLst>
              </a:rPr>
              <a:t>..</a:t>
            </a:r>
          </a:p>
          <a:p>
            <a:pPr marL="0" indent="0" algn="ctr">
              <a:buNone/>
            </a:pPr>
            <a:endParaRPr lang="ar-EG" sz="4400" b="1"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7765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trips(downLeft)">
                                      <p:cBhvr>
                                        <p:cTn id="20"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92427"/>
            <a:ext cx="8824443" cy="6465195"/>
          </a:xfrm>
        </p:spPr>
        <p:txBody>
          <a:bodyPr>
            <a:normAutofit fontScale="92500"/>
          </a:bodyPr>
          <a:lstStyle/>
          <a:p>
            <a:pPr marL="0" indent="0">
              <a:buNone/>
            </a:pPr>
            <a:r>
              <a:rPr lang="ar-EG" sz="4400" b="1" dirty="0" smtClean="0">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فرحمة </a:t>
            </a:r>
            <a:r>
              <a:rPr lang="ar-SA" sz="4400" b="1" u="sng" dirty="0">
                <a:solidFill>
                  <a:srgbClr val="FF0066"/>
                </a:solidFill>
                <a:effectLst>
                  <a:outerShdw blurRad="38100" dist="38100" dir="2700000" algn="tl">
                    <a:srgbClr val="000000">
                      <a:alpha val="43137"/>
                    </a:srgbClr>
                  </a:outerShdw>
                </a:effectLst>
              </a:rPr>
              <a:t>الله ظاهرة </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a:solidFill>
                  <a:schemeClr val="tx1">
                    <a:lumMod val="95000"/>
                    <a:lumOff val="5000"/>
                  </a:schemeClr>
                </a:solidFill>
                <a:effectLst>
                  <a:outerShdw blurRad="38100" dist="38100" dir="2700000" algn="tl">
                    <a:srgbClr val="000000">
                      <a:alpha val="43137"/>
                    </a:srgbClr>
                  </a:outerShdw>
                </a:effectLst>
              </a:rPr>
              <a:t> </a:t>
            </a:r>
            <a:r>
              <a:rPr lang="ar-EG" sz="4400" b="1" dirty="0" smtClean="0">
                <a:solidFill>
                  <a:schemeClr val="tx1">
                    <a:lumMod val="95000"/>
                    <a:lumOff val="5000"/>
                  </a:schemeClr>
                </a:solidFill>
                <a:effectLst>
                  <a:outerShdw blurRad="38100" dist="38100" dir="2700000" algn="tl">
                    <a:srgbClr val="000000">
                      <a:alpha val="43137"/>
                    </a:srgbClr>
                  </a:outerShdw>
                </a:effectLst>
              </a:rPr>
              <a:t>                    </a:t>
            </a:r>
            <a:r>
              <a:rPr lang="ar-SA" sz="4200" b="1" dirty="0" smtClean="0">
                <a:solidFill>
                  <a:schemeClr val="tx1">
                    <a:lumMod val="95000"/>
                    <a:lumOff val="5000"/>
                  </a:schemeClr>
                </a:solidFill>
                <a:effectLst>
                  <a:outerShdw blurRad="38100" dist="38100" dir="2700000" algn="tl">
                    <a:srgbClr val="000000">
                      <a:alpha val="43137"/>
                    </a:srgbClr>
                  </a:outerShdw>
                </a:effectLst>
              </a:rPr>
              <a:t>في </a:t>
            </a:r>
            <a:r>
              <a:rPr lang="ar-SA" sz="4200" b="1" dirty="0">
                <a:solidFill>
                  <a:schemeClr val="tx1">
                    <a:lumMod val="95000"/>
                    <a:lumOff val="5000"/>
                  </a:schemeClr>
                </a:solidFill>
                <a:effectLst>
                  <a:outerShdw blurRad="38100" dist="38100" dir="2700000" algn="tl">
                    <a:srgbClr val="000000">
                      <a:alpha val="43137"/>
                    </a:srgbClr>
                  </a:outerShdw>
                </a:effectLst>
              </a:rPr>
              <a:t>ذوات </a:t>
            </a:r>
            <a:r>
              <a:rPr lang="ar-SA" sz="4200" b="1" dirty="0" smtClean="0">
                <a:solidFill>
                  <a:schemeClr val="tx1">
                    <a:lumMod val="95000"/>
                    <a:lumOff val="5000"/>
                  </a:schemeClr>
                </a:solidFill>
                <a:effectLst>
                  <a:outerShdw blurRad="38100" dist="38100" dir="2700000" algn="tl">
                    <a:srgbClr val="000000">
                      <a:alpha val="43137"/>
                    </a:srgbClr>
                  </a:outerShdw>
                </a:effectLst>
              </a:rPr>
              <a:t>النفوس</a:t>
            </a:r>
            <a:r>
              <a:rPr lang="ar-EG" sz="4200" b="1" dirty="0" smtClean="0">
                <a:solidFill>
                  <a:schemeClr val="tx1">
                    <a:lumMod val="95000"/>
                    <a:lumOff val="5000"/>
                  </a:schemeClr>
                </a:solidFill>
                <a:effectLst>
                  <a:outerShdw blurRad="38100" dist="38100" dir="2700000" algn="tl">
                    <a:srgbClr val="000000">
                      <a:alpha val="43137"/>
                    </a:srgbClr>
                  </a:outerShdw>
                </a:effectLst>
              </a:rPr>
              <a:t> ..</a:t>
            </a:r>
          </a:p>
          <a:p>
            <a:pPr marL="0" indent="0" algn="ctr">
              <a:buNone/>
            </a:pPr>
            <a:r>
              <a:rPr lang="ar-EG" sz="4200" b="1" dirty="0" smtClean="0">
                <a:solidFill>
                  <a:schemeClr val="tx1">
                    <a:lumMod val="95000"/>
                    <a:lumOff val="5000"/>
                  </a:schemeClr>
                </a:solidFill>
                <a:effectLst>
                  <a:outerShdw blurRad="38100" dist="38100" dir="2700000" algn="tl">
                    <a:srgbClr val="000000">
                      <a:alpha val="43137"/>
                    </a:srgbClr>
                  </a:outerShdw>
                </a:effectLst>
              </a:rPr>
              <a:t>              </a:t>
            </a:r>
            <a:r>
              <a:rPr lang="ar-SA" sz="4200" b="1" dirty="0" smtClean="0">
                <a:solidFill>
                  <a:schemeClr val="tx1">
                    <a:lumMod val="95000"/>
                    <a:lumOff val="5000"/>
                  </a:schemeClr>
                </a:solidFill>
                <a:effectLst>
                  <a:outerShdw blurRad="38100" dist="38100" dir="2700000" algn="tl">
                    <a:srgbClr val="000000">
                      <a:alpha val="43137"/>
                    </a:srgbClr>
                  </a:outerShdw>
                </a:effectLst>
              </a:rPr>
              <a:t> </a:t>
            </a:r>
            <a:r>
              <a:rPr lang="ar-SA" sz="4200" b="1" dirty="0">
                <a:solidFill>
                  <a:schemeClr val="tx1">
                    <a:lumMod val="95000"/>
                    <a:lumOff val="5000"/>
                  </a:schemeClr>
                </a:solidFill>
                <a:effectLst>
                  <a:outerShdw blurRad="38100" dist="38100" dir="2700000" algn="tl">
                    <a:srgbClr val="000000">
                      <a:alpha val="43137"/>
                    </a:srgbClr>
                  </a:outerShdw>
                </a:effectLst>
              </a:rPr>
              <a:t>وفي كل مبهم </a:t>
            </a:r>
            <a:r>
              <a:rPr lang="ar-SA" sz="4200" b="1" dirty="0" smtClean="0">
                <a:solidFill>
                  <a:schemeClr val="tx1">
                    <a:lumMod val="95000"/>
                    <a:lumOff val="5000"/>
                  </a:schemeClr>
                </a:solidFill>
                <a:effectLst>
                  <a:outerShdw blurRad="38100" dist="38100" dir="2700000" algn="tl">
                    <a:srgbClr val="000000">
                      <a:alpha val="43137"/>
                    </a:srgbClr>
                  </a:outerShdw>
                </a:effectLst>
              </a:rPr>
              <a:t>ومحسوس</a:t>
            </a:r>
            <a:r>
              <a:rPr lang="ar-EG" sz="4200" b="1" dirty="0" smtClean="0">
                <a:solidFill>
                  <a:schemeClr val="tx1">
                    <a:lumMod val="95000"/>
                    <a:lumOff val="5000"/>
                  </a:schemeClr>
                </a:solidFill>
                <a:effectLst>
                  <a:outerShdw blurRad="38100" dist="38100" dir="2700000" algn="tl">
                    <a:srgbClr val="000000">
                      <a:alpha val="43137"/>
                    </a:srgbClr>
                  </a:outerShdw>
                </a:effectLst>
              </a:rPr>
              <a:t>..</a:t>
            </a:r>
          </a:p>
          <a:p>
            <a:pPr marL="0" indent="0" algn="ctr">
              <a:buNone/>
            </a:pPr>
            <a:r>
              <a:rPr lang="ar-SA" sz="4200" b="1" dirty="0" smtClean="0">
                <a:solidFill>
                  <a:schemeClr val="tx1">
                    <a:lumMod val="95000"/>
                    <a:lumOff val="5000"/>
                  </a:schemeClr>
                </a:solidFill>
                <a:effectLst>
                  <a:outerShdw blurRad="38100" dist="38100" dir="2700000" algn="tl">
                    <a:srgbClr val="000000">
                      <a:alpha val="43137"/>
                    </a:srgbClr>
                  </a:outerShdw>
                </a:effectLst>
              </a:rPr>
              <a:t> </a:t>
            </a:r>
            <a:r>
              <a:rPr lang="ar-SA" sz="4200" b="1" dirty="0">
                <a:solidFill>
                  <a:schemeClr val="tx1">
                    <a:lumMod val="95000"/>
                    <a:lumOff val="5000"/>
                  </a:schemeClr>
                </a:solidFill>
                <a:effectLst>
                  <a:outerShdw blurRad="38100" dist="38100" dir="2700000" algn="tl">
                    <a:srgbClr val="000000">
                      <a:alpha val="43137"/>
                    </a:srgbClr>
                  </a:outerShdw>
                </a:effectLst>
              </a:rPr>
              <a:t>وفيما سخر وما لم </a:t>
            </a:r>
            <a:r>
              <a:rPr lang="ar-SA" sz="4200" b="1" dirty="0" smtClean="0">
                <a:solidFill>
                  <a:schemeClr val="tx1">
                    <a:lumMod val="95000"/>
                    <a:lumOff val="5000"/>
                  </a:schemeClr>
                </a:solidFill>
                <a:effectLst>
                  <a:outerShdw blurRad="38100" dist="38100" dir="2700000" algn="tl">
                    <a:srgbClr val="000000">
                      <a:alpha val="43137"/>
                    </a:srgbClr>
                  </a:outerShdw>
                </a:effectLst>
              </a:rPr>
              <a:t>يسخر</a:t>
            </a:r>
            <a:r>
              <a:rPr lang="ar-EG" sz="4200" b="1" dirty="0">
                <a:solidFill>
                  <a:schemeClr val="tx1">
                    <a:lumMod val="95000"/>
                    <a:lumOff val="5000"/>
                  </a:schemeClr>
                </a:solidFill>
                <a:effectLst>
                  <a:outerShdw blurRad="38100" dist="38100" dir="2700000" algn="tl">
                    <a:srgbClr val="000000">
                      <a:alpha val="43137"/>
                    </a:srgbClr>
                  </a:outerShdw>
                </a:effectLst>
              </a:rPr>
              <a:t> </a:t>
            </a:r>
            <a:r>
              <a:rPr lang="ar-EG" sz="4200" b="1" dirty="0" smtClean="0">
                <a:solidFill>
                  <a:schemeClr val="tx1">
                    <a:lumMod val="95000"/>
                    <a:lumOff val="5000"/>
                  </a:schemeClr>
                </a:solidFill>
                <a:effectLst>
                  <a:outerShdw blurRad="38100" dist="38100" dir="2700000" algn="tl">
                    <a:srgbClr val="000000">
                      <a:alpha val="43137"/>
                    </a:srgbClr>
                  </a:outerShdw>
                </a:effectLst>
              </a:rPr>
              <a:t>..</a:t>
            </a:r>
            <a:r>
              <a:rPr lang="ar-SA" sz="4200" b="1" dirty="0" smtClean="0">
                <a:solidFill>
                  <a:schemeClr val="tx1">
                    <a:lumMod val="95000"/>
                    <a:lumOff val="5000"/>
                  </a:schemeClr>
                </a:solidFill>
                <a:effectLst>
                  <a:outerShdw blurRad="38100" dist="38100" dir="2700000" algn="tl">
                    <a:srgbClr val="000000">
                      <a:alpha val="43137"/>
                    </a:srgbClr>
                  </a:outerShdw>
                </a:effectLst>
              </a:rPr>
              <a:t> </a:t>
            </a:r>
            <a:endParaRPr lang="ar-EG" sz="4200" b="1" dirty="0" smtClean="0">
              <a:solidFill>
                <a:schemeClr val="tx1">
                  <a:lumMod val="95000"/>
                  <a:lumOff val="5000"/>
                </a:schemeClr>
              </a:solidFill>
              <a:effectLst>
                <a:outerShdw blurRad="38100" dist="38100" dir="2700000" algn="tl">
                  <a:srgbClr val="000000">
                    <a:alpha val="43137"/>
                  </a:srgbClr>
                </a:outerShdw>
              </a:effectLst>
            </a:endParaRPr>
          </a:p>
          <a:p>
            <a:pPr marL="0" indent="0" algn="ctr">
              <a:buNone/>
            </a:pPr>
            <a:r>
              <a:rPr lang="ar-SA" sz="4400" b="1" dirty="0" smtClean="0">
                <a:solidFill>
                  <a:srgbClr val="FF0066"/>
                </a:solidFill>
                <a:effectLst>
                  <a:outerShdw blurRad="38100" dist="38100" dir="2700000" algn="tl">
                    <a:srgbClr val="000000">
                      <a:alpha val="43137"/>
                    </a:srgbClr>
                  </a:outerShdw>
                </a:effectLst>
              </a:rPr>
              <a:t>وكلاهما نعمة</a:t>
            </a:r>
            <a:r>
              <a:rPr lang="ar-EG" sz="4400" b="1" dirty="0">
                <a:solidFill>
                  <a:srgbClr val="FF0066"/>
                </a:solidFill>
                <a:effectLst>
                  <a:outerShdw blurRad="38100" dist="38100" dir="2700000" algn="tl">
                    <a:srgbClr val="000000">
                      <a:alpha val="43137"/>
                    </a:srgbClr>
                  </a:outerShdw>
                </a:effectLst>
              </a:rPr>
              <a:t> </a:t>
            </a:r>
            <a:r>
              <a:rPr lang="ar-EG" sz="4400" b="1" dirty="0" smtClean="0">
                <a:solidFill>
                  <a:srgbClr val="FF0066"/>
                </a:solidFill>
                <a:effectLst>
                  <a:outerShdw blurRad="38100" dist="38100" dir="2700000" algn="tl">
                    <a:srgbClr val="000000">
                      <a:alpha val="43137"/>
                    </a:srgbClr>
                  </a:outerShdw>
                </a:effectLst>
              </a:rPr>
              <a:t>!!</a:t>
            </a: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 </a:t>
            </a:r>
            <a:r>
              <a:rPr lang="ar-SA" sz="4200" b="1" dirty="0">
                <a:solidFill>
                  <a:schemeClr val="tx1">
                    <a:lumMod val="95000"/>
                    <a:lumOff val="5000"/>
                  </a:schemeClr>
                </a:solidFill>
                <a:effectLst>
                  <a:outerShdw blurRad="38100" dist="38100" dir="2700000" algn="tl">
                    <a:srgbClr val="000000">
                      <a:alpha val="43137"/>
                    </a:srgbClr>
                  </a:outerShdw>
                </a:effectLst>
              </a:rPr>
              <a:t>وهي نعمة في الممنوع كما هي نعمة في </a:t>
            </a:r>
            <a:r>
              <a:rPr lang="ar-SA" sz="4200" b="1" dirty="0" smtClean="0">
                <a:solidFill>
                  <a:schemeClr val="tx1">
                    <a:lumMod val="95000"/>
                    <a:lumOff val="5000"/>
                  </a:schemeClr>
                </a:solidFill>
                <a:effectLst>
                  <a:outerShdw blurRad="38100" dist="38100" dir="2700000" algn="tl">
                    <a:srgbClr val="000000">
                      <a:alpha val="43137"/>
                    </a:srgbClr>
                  </a:outerShdw>
                </a:effectLst>
              </a:rPr>
              <a:t>الممنوح</a:t>
            </a:r>
            <a:r>
              <a:rPr lang="ar-EG" sz="4200" b="1" dirty="0" smtClean="0">
                <a:solidFill>
                  <a:schemeClr val="tx1">
                    <a:lumMod val="95000"/>
                    <a:lumOff val="5000"/>
                  </a:schemeClr>
                </a:solidFill>
                <a:effectLst>
                  <a:outerShdw blurRad="38100" dist="38100" dir="2700000" algn="tl">
                    <a:srgbClr val="000000">
                      <a:alpha val="43137"/>
                    </a:srgbClr>
                  </a:outerShdw>
                </a:effectLst>
              </a:rPr>
              <a:t>..</a:t>
            </a:r>
          </a:p>
          <a:p>
            <a:pPr marL="0" indent="0">
              <a:buNone/>
            </a:pPr>
            <a:endParaRPr lang="ar-EG" sz="900" b="1" u="sng" spc="-150" dirty="0" smtClean="0">
              <a:solidFill>
                <a:schemeClr val="tx1">
                  <a:lumMod val="95000"/>
                  <a:lumOff val="5000"/>
                </a:schemeClr>
              </a:solidFill>
              <a:effectLst>
                <a:outerShdw blurRad="38100" dist="38100" dir="2700000" algn="tl">
                  <a:srgbClr val="000000">
                    <a:alpha val="43137"/>
                  </a:srgbClr>
                </a:outerShdw>
              </a:effectLst>
            </a:endParaRPr>
          </a:p>
          <a:p>
            <a:pPr marL="0" indent="0">
              <a:buNone/>
            </a:pPr>
            <a:r>
              <a:rPr lang="ar-SA" sz="4400" b="1" u="sng" spc="-150" dirty="0" smtClean="0">
                <a:solidFill>
                  <a:srgbClr val="FF0066"/>
                </a:solidFill>
                <a:effectLst>
                  <a:outerShdw blurRad="38100" dist="38100" dir="2700000" algn="tl">
                    <a:srgbClr val="000000">
                      <a:alpha val="43137"/>
                    </a:srgbClr>
                  </a:outerShdw>
                </a:effectLst>
              </a:rPr>
              <a:t>من </a:t>
            </a:r>
            <a:r>
              <a:rPr lang="ar-SA" sz="4400" b="1" u="sng" spc="-150" dirty="0">
                <a:solidFill>
                  <a:srgbClr val="FF0066"/>
                </a:solidFill>
                <a:effectLst>
                  <a:outerShdw blurRad="38100" dist="38100" dir="2700000" algn="tl">
                    <a:srgbClr val="000000">
                      <a:alpha val="43137"/>
                    </a:srgbClr>
                  </a:outerShdw>
                </a:effectLst>
              </a:rPr>
              <a:t>يفتحها الله </a:t>
            </a:r>
            <a:r>
              <a:rPr lang="ar-SA" sz="4400" b="1" u="sng" spc="-150" dirty="0" smtClean="0">
                <a:solidFill>
                  <a:srgbClr val="FF0066"/>
                </a:solidFill>
                <a:effectLst>
                  <a:outerShdw blurRad="38100" dist="38100" dir="2700000" algn="tl">
                    <a:srgbClr val="000000">
                      <a:alpha val="43137"/>
                    </a:srgbClr>
                  </a:outerShdw>
                </a:effectLst>
              </a:rPr>
              <a:t>له</a:t>
            </a:r>
            <a:r>
              <a:rPr lang="ar-EG" sz="4400" b="1" u="sng" spc="-150" dirty="0" smtClean="0">
                <a:solidFill>
                  <a:srgbClr val="FF0066"/>
                </a:solidFill>
                <a:effectLst>
                  <a:outerShdw blurRad="38100" dist="38100" dir="2700000" algn="tl">
                    <a:srgbClr val="000000">
                      <a:alpha val="43137"/>
                    </a:srgbClr>
                  </a:outerShdw>
                </a:effectLst>
              </a:rPr>
              <a:t>:</a:t>
            </a:r>
            <a:r>
              <a:rPr lang="ar-EG" sz="4400" b="1" spc="-150" dirty="0" smtClean="0">
                <a:solidFill>
                  <a:srgbClr val="FF0066"/>
                </a:solidFill>
                <a:effectLst>
                  <a:outerShdw blurRad="38100" dist="38100" dir="2700000" algn="tl">
                    <a:srgbClr val="000000">
                      <a:alpha val="43137"/>
                    </a:srgbClr>
                  </a:outerShdw>
                </a:effectLst>
              </a:rPr>
              <a:t> </a:t>
            </a:r>
            <a:r>
              <a:rPr lang="ar-SA" sz="4200" b="1" dirty="0" smtClean="0">
                <a:solidFill>
                  <a:schemeClr val="tx1">
                    <a:lumMod val="95000"/>
                    <a:lumOff val="5000"/>
                  </a:schemeClr>
                </a:solidFill>
                <a:effectLst>
                  <a:outerShdw blurRad="38100" dist="38100" dir="2700000" algn="tl">
                    <a:srgbClr val="000000">
                      <a:alpha val="43137"/>
                    </a:srgbClr>
                  </a:outerShdw>
                </a:effectLst>
              </a:rPr>
              <a:t>يجدها </a:t>
            </a:r>
            <a:r>
              <a:rPr lang="ar-SA" sz="4200" b="1" dirty="0">
                <a:solidFill>
                  <a:schemeClr val="tx1">
                    <a:lumMod val="95000"/>
                    <a:lumOff val="5000"/>
                  </a:schemeClr>
                </a:solidFill>
                <a:effectLst>
                  <a:outerShdw blurRad="38100" dist="38100" dir="2700000" algn="tl">
                    <a:srgbClr val="000000">
                      <a:alpha val="43137"/>
                    </a:srgbClr>
                  </a:outerShdw>
                </a:effectLst>
              </a:rPr>
              <a:t>في كل شيء وعلى كل </a:t>
            </a:r>
            <a:r>
              <a:rPr lang="ar-SA" sz="4200" b="1" dirty="0" smtClean="0">
                <a:solidFill>
                  <a:schemeClr val="tx1">
                    <a:lumMod val="95000"/>
                    <a:lumOff val="5000"/>
                  </a:schemeClr>
                </a:solidFill>
                <a:effectLst>
                  <a:outerShdw blurRad="38100" dist="38100" dir="2700000" algn="tl">
                    <a:srgbClr val="000000">
                      <a:alpha val="43137"/>
                    </a:srgbClr>
                  </a:outerShdw>
                </a:effectLst>
              </a:rPr>
              <a:t>حال</a:t>
            </a:r>
            <a:r>
              <a:rPr lang="ar-EG" sz="4200" b="1" dirty="0" smtClean="0">
                <a:solidFill>
                  <a:schemeClr val="tx1">
                    <a:lumMod val="95000"/>
                    <a:lumOff val="5000"/>
                  </a:schemeClr>
                </a:solidFill>
                <a:effectLst>
                  <a:outerShdw blurRad="38100" dist="38100" dir="2700000" algn="tl">
                    <a:srgbClr val="000000">
                      <a:alpha val="43137"/>
                    </a:srgbClr>
                  </a:outerShdw>
                </a:effectLst>
              </a:rPr>
              <a:t>,</a:t>
            </a:r>
          </a:p>
          <a:p>
            <a:pPr marL="0" indent="0" algn="ctr">
              <a:buNone/>
            </a:pPr>
            <a:r>
              <a:rPr lang="ar-SA" sz="4200" b="1" dirty="0" smtClean="0">
                <a:solidFill>
                  <a:schemeClr val="tx1">
                    <a:lumMod val="95000"/>
                    <a:lumOff val="5000"/>
                  </a:schemeClr>
                </a:solidFill>
                <a:effectLst>
                  <a:outerShdw blurRad="38100" dist="38100" dir="2700000" algn="tl">
                    <a:srgbClr val="000000">
                      <a:alpha val="43137"/>
                    </a:srgbClr>
                  </a:outerShdw>
                </a:effectLst>
              </a:rPr>
              <a:t> </a:t>
            </a:r>
            <a:r>
              <a:rPr lang="ar-SA" sz="4200" b="1" dirty="0">
                <a:solidFill>
                  <a:schemeClr val="tx1">
                    <a:lumMod val="95000"/>
                    <a:lumOff val="5000"/>
                  </a:schemeClr>
                </a:solidFill>
                <a:effectLst>
                  <a:outerShdw blurRad="38100" dist="38100" dir="2700000" algn="tl">
                    <a:srgbClr val="000000">
                      <a:alpha val="43137"/>
                    </a:srgbClr>
                  </a:outerShdw>
                </a:effectLst>
              </a:rPr>
              <a:t>وفي كل مكان، وكيفما </a:t>
            </a:r>
            <a:r>
              <a:rPr lang="ar-SA" sz="4200" b="1" dirty="0" smtClean="0">
                <a:solidFill>
                  <a:schemeClr val="tx1">
                    <a:lumMod val="95000"/>
                    <a:lumOff val="5000"/>
                  </a:schemeClr>
                </a:solidFill>
                <a:effectLst>
                  <a:outerShdw blurRad="38100" dist="38100" dir="2700000" algn="tl">
                    <a:srgbClr val="000000">
                      <a:alpha val="43137"/>
                    </a:srgbClr>
                  </a:outerShdw>
                </a:effectLst>
              </a:rPr>
              <a:t>كان</a:t>
            </a:r>
            <a:r>
              <a:rPr lang="ar-EG" sz="4200" b="1" dirty="0" smtClean="0">
                <a:solidFill>
                  <a:schemeClr val="tx1">
                    <a:lumMod val="95000"/>
                    <a:lumOff val="5000"/>
                  </a:schemeClr>
                </a:solidFill>
                <a:effectLst>
                  <a:outerShdw blurRad="38100" dist="38100" dir="2700000" algn="tl">
                    <a:srgbClr val="000000">
                      <a:alpha val="43137"/>
                    </a:srgbClr>
                  </a:outerShdw>
                </a:effectLst>
              </a:rPr>
              <a:t>..</a:t>
            </a:r>
          </a:p>
          <a:p>
            <a:pPr marL="0" indent="0" algn="ctr">
              <a:buNone/>
            </a:pPr>
            <a:r>
              <a:rPr lang="ar-SA" sz="4200" b="1" dirty="0" smtClean="0">
                <a:solidFill>
                  <a:schemeClr val="tx1">
                    <a:lumMod val="95000"/>
                    <a:lumOff val="5000"/>
                  </a:schemeClr>
                </a:solidFill>
                <a:effectLst>
                  <a:outerShdw blurRad="38100" dist="38100" dir="2700000" algn="tl">
                    <a:srgbClr val="000000">
                      <a:alpha val="43137"/>
                    </a:srgbClr>
                  </a:outerShdw>
                </a:effectLst>
              </a:rPr>
              <a:t> </a:t>
            </a:r>
            <a:r>
              <a:rPr lang="ar-SA" sz="4200" b="1" dirty="0">
                <a:solidFill>
                  <a:schemeClr val="tx1">
                    <a:lumMod val="95000"/>
                    <a:lumOff val="5000"/>
                  </a:schemeClr>
                </a:solidFill>
                <a:effectLst>
                  <a:outerShdw blurRad="38100" dist="38100" dir="2700000" algn="tl">
                    <a:srgbClr val="000000">
                      <a:alpha val="43137"/>
                    </a:srgbClr>
                  </a:outerShdw>
                </a:effectLst>
              </a:rPr>
              <a:t>وإن عده الناس من أهل الحرمان..</a:t>
            </a:r>
            <a:endParaRPr lang="ar-EG" sz="4200" b="1"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8585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anim calcmode="lin" valueType="num">
                                      <p:cBhvr>
                                        <p:cTn id="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anim calcmode="lin" valueType="num">
                                      <p:cBhvr>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anim calcmode="lin" valueType="num">
                                      <p:cBhvr>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anim calcmode="lin" valueType="num">
                                      <p:cBhvr>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500"/>
                                        <p:tgtEl>
                                          <p:spTgt spid="3">
                                            <p:txEl>
                                              <p:pRg st="4" end="4"/>
                                            </p:txEl>
                                          </p:spTgt>
                                        </p:tgtEl>
                                      </p:cBhvr>
                                    </p:animEffect>
                                    <p:anim calcmode="lin" valueType="num">
                                      <p:cBhvr>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500"/>
                                        <p:tgtEl>
                                          <p:spTgt spid="3">
                                            <p:txEl>
                                              <p:pRg st="5" end="5"/>
                                            </p:txEl>
                                          </p:spTgt>
                                        </p:tgtEl>
                                      </p:cBhvr>
                                    </p:animEffect>
                                    <p:anim calcmode="lin" valueType="num">
                                      <p:cBhvr>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5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500"/>
                                        <p:tgtEl>
                                          <p:spTgt spid="3">
                                            <p:txEl>
                                              <p:pRg st="7" end="7"/>
                                            </p:txEl>
                                          </p:spTgt>
                                        </p:tgtEl>
                                      </p:cBhvr>
                                    </p:animEffect>
                                    <p:anim calcmode="lin" valueType="num">
                                      <p:cBhvr>
                                        <p:cTn id="50"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500" fill="hold"/>
                                        <p:tgtEl>
                                          <p:spTgt spid="3">
                                            <p:txEl>
                                              <p:pRg st="7" end="7"/>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500"/>
                                        <p:tgtEl>
                                          <p:spTgt spid="3">
                                            <p:txEl>
                                              <p:pRg st="8" end="8"/>
                                            </p:txEl>
                                          </p:spTgt>
                                        </p:tgtEl>
                                      </p:cBhvr>
                                    </p:animEffect>
                                    <p:anim calcmode="lin" valueType="num">
                                      <p:cBhvr>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6" dur="500" fill="hold"/>
                                        <p:tgtEl>
                                          <p:spTgt spid="3">
                                            <p:txEl>
                                              <p:pRg st="8" end="8"/>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Effect transition="in" filter="fade">
                                      <p:cBhvr>
                                        <p:cTn id="59" dur="500"/>
                                        <p:tgtEl>
                                          <p:spTgt spid="3">
                                            <p:txEl>
                                              <p:pRg st="9" end="9"/>
                                            </p:txEl>
                                          </p:spTgt>
                                        </p:tgtEl>
                                      </p:cBhvr>
                                    </p:animEffect>
                                    <p:anim calcmode="lin" valueType="num">
                                      <p:cBhvr>
                                        <p:cTn id="60"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1" dur="5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5772" y="2730322"/>
            <a:ext cx="7886700" cy="4760287"/>
          </a:xfrm>
        </p:spPr>
        <p:txBody>
          <a:bodyPr>
            <a:normAutofit/>
          </a:bodyPr>
          <a:lstStyle/>
          <a:p>
            <a:pPr marL="0" indent="0" algn="ctr">
              <a:buNone/>
            </a:pPr>
            <a:r>
              <a:rPr lang="ar-SA" sz="4400" b="1" u="sng" dirty="0">
                <a:solidFill>
                  <a:srgbClr val="FF0066"/>
                </a:solidFill>
                <a:effectLst>
                  <a:outerShdw blurRad="38100" dist="38100" dir="2700000" algn="tl">
                    <a:srgbClr val="000000">
                      <a:alpha val="43137"/>
                    </a:srgbClr>
                  </a:outerShdw>
                </a:effectLst>
              </a:rPr>
              <a:t>ومن يمسكها الله </a:t>
            </a:r>
            <a:r>
              <a:rPr lang="ar-SA" sz="4400" b="1" u="sng" dirty="0" smtClean="0">
                <a:solidFill>
                  <a:srgbClr val="FF0066"/>
                </a:solidFill>
                <a:effectLst>
                  <a:outerShdw blurRad="38100" dist="38100" dir="2700000" algn="tl">
                    <a:srgbClr val="000000">
                      <a:alpha val="43137"/>
                    </a:srgbClr>
                  </a:outerShdw>
                </a:effectLst>
              </a:rPr>
              <a:t>عنه</a:t>
            </a:r>
            <a:r>
              <a:rPr lang="en-US" sz="4400" b="1" dirty="0" smtClean="0">
                <a:solidFill>
                  <a:srgbClr val="FF0066"/>
                </a:solidFill>
                <a:effectLst>
                  <a:outerShdw blurRad="38100" dist="38100" dir="2700000" algn="tl">
                    <a:srgbClr val="000000">
                      <a:alpha val="43137"/>
                    </a:srgbClr>
                  </a:outerShdw>
                </a:effectLst>
              </a:rPr>
              <a:t> </a:t>
            </a:r>
            <a:r>
              <a:rPr lang="en-US" sz="4400" b="1" u="sng" dirty="0" smtClean="0">
                <a:solidFill>
                  <a:srgbClr val="FF0066"/>
                </a:solidFill>
                <a:effectLst>
                  <a:outerShdw blurRad="38100" dist="38100" dir="2700000" algn="tl">
                    <a:srgbClr val="000000">
                      <a:alpha val="43137"/>
                    </a:srgbClr>
                  </a:outerShdw>
                </a:effectLst>
              </a:rPr>
              <a:t>:</a:t>
            </a: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يفتقدها </a:t>
            </a:r>
            <a:r>
              <a:rPr lang="ar-SA" sz="4400" b="1" dirty="0">
                <a:solidFill>
                  <a:schemeClr val="tx1">
                    <a:lumMod val="95000"/>
                    <a:lumOff val="5000"/>
                  </a:schemeClr>
                </a:solidFill>
                <a:effectLst>
                  <a:outerShdw blurRad="38100" dist="38100" dir="2700000" algn="tl">
                    <a:srgbClr val="000000">
                      <a:alpha val="43137"/>
                    </a:srgbClr>
                  </a:outerShdw>
                </a:effectLst>
              </a:rPr>
              <a:t>في كل شيء وكل وضع وفي أي حال، ولو كان يملك كل أسباب التمكن، وبيده كل وسائل التنعم والترف</a:t>
            </a:r>
            <a:r>
              <a:rPr lang="en-US" sz="4400" b="1" dirty="0">
                <a:solidFill>
                  <a:schemeClr val="tx1">
                    <a:lumMod val="95000"/>
                    <a:lumOff val="5000"/>
                  </a:schemeClr>
                </a:solidFill>
                <a:effectLst>
                  <a:outerShdw blurRad="38100" dist="38100" dir="2700000" algn="tl">
                    <a:srgbClr val="000000">
                      <a:alpha val="43137"/>
                    </a:srgbClr>
                  </a:outerShdw>
                </a:effectLst>
              </a:rPr>
              <a:t>..</a:t>
            </a:r>
          </a:p>
          <a:p>
            <a:pPr marL="0" indent="0" algn="ctr">
              <a:buNone/>
            </a:pPr>
            <a:endParaRPr lang="en-US" sz="4400" b="1"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525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8498" y="2611237"/>
            <a:ext cx="7886700" cy="4351338"/>
          </a:xfrm>
        </p:spPr>
        <p:txBody>
          <a:bodyPr>
            <a:normAutofit/>
          </a:bodyPr>
          <a:lstStyle/>
          <a:p>
            <a:pPr marL="0" indent="0" algn="ctr">
              <a:buNone/>
            </a:pPr>
            <a:r>
              <a:rPr lang="ar-SA" sz="4400" b="1" dirty="0">
                <a:solidFill>
                  <a:schemeClr val="tx1">
                    <a:lumMod val="95000"/>
                    <a:lumOff val="5000"/>
                  </a:schemeClr>
                </a:solidFill>
                <a:effectLst>
                  <a:outerShdw blurRad="38100" dist="38100" dir="2700000" algn="tl">
                    <a:srgbClr val="000000">
                      <a:alpha val="43137"/>
                    </a:srgbClr>
                  </a:outerShdw>
                </a:effectLst>
              </a:rPr>
              <a:t>إن المال.. والولد.. والجاه.. والسلطان.. والصحة.. والقوة.. </a:t>
            </a:r>
            <a:r>
              <a:rPr lang="ar-SA" sz="4400" b="1" dirty="0" smtClean="0">
                <a:solidFill>
                  <a:schemeClr val="tx1">
                    <a:lumMod val="95000"/>
                    <a:lumOff val="5000"/>
                  </a:schemeClr>
                </a:solidFill>
                <a:effectLst>
                  <a:outerShdw blurRad="38100" dist="38100" dir="2700000" algn="tl">
                    <a:srgbClr val="000000">
                      <a:alpha val="43137"/>
                    </a:srgbClr>
                  </a:outerShdw>
                </a:effectLst>
              </a:rPr>
              <a:t>وغير</a:t>
            </a:r>
            <a:r>
              <a:rPr lang="ar-EG" sz="4400" b="1" dirty="0" smtClean="0">
                <a:solidFill>
                  <a:schemeClr val="tx1">
                    <a:lumMod val="95000"/>
                    <a:lumOff val="5000"/>
                  </a:schemeClr>
                </a:solidFill>
                <a:effectLst>
                  <a:outerShdw blurRad="38100" dist="38100" dir="2700000" algn="tl">
                    <a:srgbClr val="000000">
                      <a:alpha val="43137"/>
                    </a:srgbClr>
                  </a:outerShdw>
                </a:effectLst>
              </a:rPr>
              <a:t>ها </a:t>
            </a:r>
            <a:r>
              <a:rPr lang="ar-SA" sz="4400" b="1" dirty="0" smtClean="0">
                <a:solidFill>
                  <a:schemeClr val="tx1">
                    <a:lumMod val="95000"/>
                    <a:lumOff val="5000"/>
                  </a:schemeClr>
                </a:solidFill>
                <a:effectLst>
                  <a:outerShdw blurRad="38100" dist="38100" dir="2700000" algn="tl">
                    <a:srgbClr val="000000">
                      <a:alpha val="43137"/>
                    </a:srgbClr>
                  </a:outerShdw>
                </a:effectLst>
              </a:rPr>
              <a:t>، </a:t>
            </a:r>
            <a:r>
              <a:rPr lang="ar-SA" sz="4400" b="1" dirty="0">
                <a:solidFill>
                  <a:schemeClr val="tx1">
                    <a:lumMod val="95000"/>
                    <a:lumOff val="5000"/>
                  </a:schemeClr>
                </a:solidFill>
                <a:effectLst>
                  <a:outerShdw blurRad="38100" dist="38100" dir="2700000" algn="tl">
                    <a:srgbClr val="000000">
                      <a:alpha val="43137"/>
                    </a:srgbClr>
                  </a:outerShdw>
                </a:effectLst>
              </a:rPr>
              <a:t>قد تصبح كلها مصادر قلق وتعاسة وتعب </a:t>
            </a:r>
            <a:r>
              <a:rPr lang="ar-SA" sz="4400" b="1" dirty="0" smtClean="0">
                <a:solidFill>
                  <a:schemeClr val="tx1">
                    <a:lumMod val="95000"/>
                    <a:lumOff val="5000"/>
                  </a:schemeClr>
                </a:solidFill>
                <a:effectLst>
                  <a:outerShdw blurRad="38100" dist="38100" dir="2700000" algn="tl">
                    <a:srgbClr val="000000">
                      <a:alpha val="43137"/>
                    </a:srgbClr>
                  </a:outerShdw>
                </a:effectLst>
              </a:rPr>
              <a:t>ونكد</a:t>
            </a:r>
            <a:r>
              <a:rPr lang="ar-EG" sz="4400" b="1" dirty="0" smtClean="0">
                <a:solidFill>
                  <a:schemeClr val="tx1">
                    <a:lumMod val="95000"/>
                    <a:lumOff val="5000"/>
                  </a:schemeClr>
                </a:solidFill>
                <a:effectLst>
                  <a:outerShdw blurRad="38100" dist="38100" dir="2700000" algn="tl">
                    <a:srgbClr val="000000">
                      <a:alpha val="43137"/>
                    </a:srgbClr>
                  </a:outerShdw>
                </a:effectLst>
              </a:rPr>
              <a:t>!!</a:t>
            </a:r>
          </a:p>
          <a:p>
            <a:pPr marL="0" indent="0" algn="ctr">
              <a:buNone/>
            </a:pPr>
            <a:r>
              <a:rPr lang="ar-SA" sz="4400" b="1" dirty="0" smtClean="0">
                <a:solidFill>
                  <a:srgbClr val="FF0066"/>
                </a:solidFill>
                <a:effectLst>
                  <a:outerShdw blurRad="38100" dist="38100" dir="2700000" algn="tl">
                    <a:srgbClr val="000000">
                      <a:alpha val="43137"/>
                    </a:srgbClr>
                  </a:outerShdw>
                </a:effectLst>
              </a:rPr>
              <a:t> </a:t>
            </a:r>
            <a:r>
              <a:rPr lang="ar-SA" sz="4400" b="1" dirty="0">
                <a:solidFill>
                  <a:srgbClr val="FF0066"/>
                </a:solidFill>
                <a:effectLst>
                  <a:outerShdw blurRad="38100" dist="38100" dir="2700000" algn="tl">
                    <a:srgbClr val="000000">
                      <a:alpha val="43137"/>
                    </a:srgbClr>
                  </a:outerShdw>
                </a:effectLst>
              </a:rPr>
              <a:t>إذا لم تكتنفها رحمة الله</a:t>
            </a:r>
            <a:r>
              <a:rPr lang="en-US" sz="4400" b="1" dirty="0" smtClean="0">
                <a:solidFill>
                  <a:srgbClr val="FF0066"/>
                </a:solidFill>
                <a:effectLst>
                  <a:outerShdw blurRad="38100" dist="38100" dir="2700000" algn="tl">
                    <a:srgbClr val="000000">
                      <a:alpha val="43137"/>
                    </a:srgbClr>
                  </a:outerShdw>
                </a:effectLst>
              </a:rPr>
              <a:t>..</a:t>
            </a:r>
            <a:endParaRPr lang="en-US" sz="4400" b="1" dirty="0">
              <a:solidFill>
                <a:srgbClr val="FF0066"/>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707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anim calcmode="lin" valueType="num">
                                      <p:cBhvr>
                                        <p:cTn id="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75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75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609" y="1849838"/>
            <a:ext cx="8219137" cy="5124071"/>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فالرزق مع </a:t>
            </a:r>
            <a:r>
              <a:rPr lang="ar-SA" sz="4400" b="1" u="sng" dirty="0">
                <a:solidFill>
                  <a:srgbClr val="FF0066"/>
                </a:solidFill>
                <a:effectLst>
                  <a:outerShdw blurRad="38100" dist="38100" dir="2700000" algn="tl">
                    <a:srgbClr val="000000">
                      <a:alpha val="43137"/>
                    </a:srgbClr>
                  </a:outerShdw>
                </a:effectLst>
              </a:rPr>
              <a:t>رحمة </a:t>
            </a:r>
            <a:r>
              <a:rPr lang="ar-SA" sz="4400" b="1" u="sng" dirty="0" smtClean="0">
                <a:solidFill>
                  <a:srgbClr val="FF0066"/>
                </a:solidFill>
                <a:effectLst>
                  <a:outerShdw blurRad="38100" dist="38100" dir="2700000" algn="tl">
                    <a:srgbClr val="000000">
                      <a:alpha val="43137"/>
                    </a:srgbClr>
                  </a:outerShdw>
                </a:effectLst>
              </a:rPr>
              <a:t>الله</a:t>
            </a:r>
            <a:r>
              <a:rPr lang="en-US" sz="4400" b="1" u="sng" dirty="0" smtClean="0">
                <a:solidFill>
                  <a:srgbClr val="FF0066"/>
                </a:solidFill>
                <a:effectLst>
                  <a:outerShdw blurRad="38100" dist="38100" dir="2700000" algn="tl">
                    <a:srgbClr val="000000">
                      <a:alpha val="43137"/>
                    </a:srgbClr>
                  </a:outerShdw>
                </a:effectLst>
              </a:rPr>
              <a:t>..</a:t>
            </a:r>
          </a:p>
          <a:p>
            <a:pPr marL="0" indent="0" algn="ctr">
              <a:buNone/>
            </a:pPr>
            <a:r>
              <a:rPr lang="ar-EG" sz="4400" b="1" dirty="0" smtClean="0">
                <a:solidFill>
                  <a:schemeClr val="tx1">
                    <a:lumMod val="85000"/>
                    <a:lumOff val="15000"/>
                  </a:schemeClr>
                </a:solidFill>
                <a:effectLst>
                  <a:outerShdw blurRad="38100" dist="38100" dir="2700000" algn="tl">
                    <a:srgbClr val="000000">
                      <a:alpha val="43137"/>
                    </a:srgbClr>
                  </a:outerShdw>
                </a:effectLst>
              </a:rPr>
              <a:t>   </a:t>
            </a:r>
            <a:r>
              <a:rPr lang="ar-SA" sz="4400" b="1" dirty="0" smtClean="0">
                <a:solidFill>
                  <a:schemeClr val="tx1">
                    <a:lumMod val="95000"/>
                    <a:lumOff val="5000"/>
                  </a:schemeClr>
                </a:solidFill>
                <a:effectLst>
                  <a:outerShdw blurRad="38100" dist="38100" dir="2700000" algn="tl">
                    <a:srgbClr val="000000">
                      <a:alpha val="43137"/>
                    </a:srgbClr>
                  </a:outerShdw>
                </a:effectLst>
              </a:rPr>
              <a:t>متاع </a:t>
            </a:r>
            <a:r>
              <a:rPr lang="ar-SA" sz="4400" b="1" dirty="0">
                <a:solidFill>
                  <a:schemeClr val="tx1">
                    <a:lumMod val="95000"/>
                    <a:lumOff val="5000"/>
                  </a:schemeClr>
                </a:solidFill>
                <a:effectLst>
                  <a:outerShdw blurRad="38100" dist="38100" dir="2700000" algn="tl">
                    <a:srgbClr val="000000">
                      <a:alpha val="43137"/>
                    </a:srgbClr>
                  </a:outerShdw>
                </a:effectLst>
              </a:rPr>
              <a:t>طيب </a:t>
            </a:r>
            <a:r>
              <a:rPr lang="ar-EG" sz="4400" b="1" dirty="0" smtClean="0">
                <a:solidFill>
                  <a:schemeClr val="tx1">
                    <a:lumMod val="95000"/>
                    <a:lumOff val="5000"/>
                  </a:schemeClr>
                </a:solidFill>
                <a:effectLst>
                  <a:outerShdw blurRad="38100" dist="38100" dir="2700000" algn="tl">
                    <a:srgbClr val="000000">
                      <a:alpha val="43137"/>
                    </a:srgbClr>
                  </a:outerShdw>
                </a:effectLst>
              </a:rPr>
              <a:t>و</a:t>
            </a:r>
            <a:r>
              <a:rPr lang="ar-SA" sz="4400" b="1" dirty="0" smtClean="0">
                <a:solidFill>
                  <a:schemeClr val="tx1">
                    <a:lumMod val="95000"/>
                    <a:lumOff val="5000"/>
                  </a:schemeClr>
                </a:solidFill>
                <a:effectLst>
                  <a:outerShdw blurRad="38100" dist="38100" dir="2700000" algn="tl">
                    <a:srgbClr val="000000">
                      <a:alpha val="43137"/>
                    </a:srgbClr>
                  </a:outerShdw>
                </a:effectLst>
              </a:rPr>
              <a:t>رخاء</a:t>
            </a:r>
            <a:r>
              <a:rPr lang="ar-SA" sz="4400" b="1" dirty="0">
                <a:solidFill>
                  <a:schemeClr val="tx1">
                    <a:lumMod val="95000"/>
                    <a:lumOff val="5000"/>
                  </a:schemeClr>
                </a:solidFill>
                <a:effectLst>
                  <a:outerShdw blurRad="38100" dist="38100" dir="2700000" algn="tl">
                    <a:srgbClr val="000000">
                      <a:alpha val="43137"/>
                    </a:srgbClr>
                  </a:outerShdw>
                </a:effectLst>
              </a:rPr>
              <a:t>.. </a:t>
            </a:r>
            <a:endParaRPr lang="ar-EG" sz="4400" b="1" dirty="0" smtClean="0">
              <a:solidFill>
                <a:schemeClr val="tx1">
                  <a:lumMod val="95000"/>
                  <a:lumOff val="5000"/>
                </a:schemeClr>
              </a:solidFill>
              <a:effectLst>
                <a:outerShdw blurRad="38100" dist="38100" dir="2700000" algn="tl">
                  <a:srgbClr val="000000">
                    <a:alpha val="43137"/>
                  </a:srgbClr>
                </a:outerShdw>
              </a:effectLst>
            </a:endParaRP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رغد </a:t>
            </a:r>
            <a:r>
              <a:rPr lang="ar-SA" sz="4400" b="1" dirty="0">
                <a:solidFill>
                  <a:schemeClr val="tx1">
                    <a:lumMod val="95000"/>
                    <a:lumOff val="5000"/>
                  </a:schemeClr>
                </a:solidFill>
                <a:effectLst>
                  <a:outerShdw blurRad="38100" dist="38100" dir="2700000" algn="tl">
                    <a:srgbClr val="000000">
                      <a:alpha val="43137"/>
                    </a:srgbClr>
                  </a:outerShdw>
                </a:effectLst>
              </a:rPr>
              <a:t>في الدنيا وزاد إلى </a:t>
            </a:r>
            <a:r>
              <a:rPr lang="ar-SA" sz="4400" b="1" dirty="0" smtClean="0">
                <a:solidFill>
                  <a:schemeClr val="tx1">
                    <a:lumMod val="95000"/>
                    <a:lumOff val="5000"/>
                  </a:schemeClr>
                </a:solidFill>
                <a:effectLst>
                  <a:outerShdw blurRad="38100" dist="38100" dir="2700000" algn="tl">
                    <a:srgbClr val="000000">
                      <a:alpha val="43137"/>
                    </a:srgbClr>
                  </a:outerShdw>
                </a:effectLst>
              </a:rPr>
              <a:t>الآخرة</a:t>
            </a:r>
            <a:r>
              <a:rPr lang="ar-EG" sz="4400" b="1" dirty="0" smtClean="0">
                <a:solidFill>
                  <a:schemeClr val="tx1">
                    <a:lumMod val="95000"/>
                    <a:lumOff val="5000"/>
                  </a:schemeClr>
                </a:solidFill>
                <a:effectLst>
                  <a:outerShdw blurRad="38100" dist="38100" dir="2700000" algn="tl">
                    <a:srgbClr val="000000">
                      <a:alpha val="43137"/>
                    </a:srgbClr>
                  </a:outerShdw>
                </a:effectLst>
              </a:rPr>
              <a:t>..</a:t>
            </a:r>
          </a:p>
          <a:p>
            <a:pPr marL="0" indent="0">
              <a:buNone/>
            </a:pPr>
            <a:endParaRPr lang="ar-EG" sz="2200" b="1" dirty="0" smtClean="0">
              <a:solidFill>
                <a:schemeClr val="tx1">
                  <a:lumMod val="85000"/>
                  <a:lumOff val="15000"/>
                </a:schemeClr>
              </a:solidFill>
              <a:effectLst>
                <a:outerShdw blurRad="38100" dist="38100" dir="2700000" algn="tl">
                  <a:srgbClr val="000000">
                    <a:alpha val="43137"/>
                  </a:srgbClr>
                </a:outerShdw>
              </a:effectLst>
            </a:endParaRPr>
          </a:p>
          <a:p>
            <a:pPr marL="0" indent="0">
              <a:buNone/>
            </a:pPr>
            <a:r>
              <a:rPr lang="ar-EG" sz="4400" b="1" dirty="0" smtClean="0">
                <a:solidFill>
                  <a:schemeClr val="tx1">
                    <a:lumMod val="85000"/>
                    <a:lumOff val="15000"/>
                  </a:schemeClr>
                </a:solidFill>
                <a:effectLst>
                  <a:outerShdw blurRad="38100" dist="38100" dir="2700000" algn="tl">
                    <a:srgbClr val="000000">
                      <a:alpha val="43137"/>
                    </a:srgbClr>
                  </a:outerShdw>
                </a:effectLst>
              </a:rPr>
              <a:t>                  </a:t>
            </a:r>
            <a:r>
              <a:rPr lang="ar-SA" sz="4400" b="1" dirty="0" smtClean="0">
                <a:solidFill>
                  <a:schemeClr val="tx1">
                    <a:lumMod val="85000"/>
                    <a:lumOff val="15000"/>
                  </a:schemeClr>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وبدونها</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 </a:t>
            </a:r>
            <a:r>
              <a:rPr lang="ar-SA" sz="4400" b="1" dirty="0">
                <a:solidFill>
                  <a:schemeClr val="tx1">
                    <a:lumMod val="95000"/>
                    <a:lumOff val="5000"/>
                  </a:schemeClr>
                </a:solidFill>
                <a:effectLst>
                  <a:outerShdw blurRad="38100" dist="38100" dir="2700000" algn="tl">
                    <a:srgbClr val="000000">
                      <a:alpha val="43137"/>
                    </a:srgbClr>
                  </a:outerShdw>
                </a:effectLst>
              </a:rPr>
              <a:t>يصبح مصدراً للقلق والخوف </a:t>
            </a:r>
            <a:r>
              <a:rPr lang="ar-SA" sz="4400" b="1" dirty="0" smtClean="0">
                <a:solidFill>
                  <a:schemeClr val="tx1">
                    <a:lumMod val="95000"/>
                    <a:lumOff val="5000"/>
                  </a:schemeClr>
                </a:solidFill>
                <a:effectLst>
                  <a:outerShdw blurRad="38100" dist="38100" dir="2700000" algn="tl">
                    <a:srgbClr val="000000">
                      <a:alpha val="43137"/>
                    </a:srgbClr>
                  </a:outerShdw>
                </a:effectLst>
              </a:rPr>
              <a:t>والحسد</a:t>
            </a:r>
            <a:r>
              <a:rPr lang="ar-EG" sz="4400" b="1" dirty="0" smtClean="0">
                <a:solidFill>
                  <a:schemeClr val="tx1">
                    <a:lumMod val="95000"/>
                    <a:lumOff val="5000"/>
                  </a:schemeClr>
                </a:solidFill>
                <a:effectLst>
                  <a:outerShdw blurRad="38100" dist="38100" dir="2700000" algn="tl">
                    <a:srgbClr val="000000">
                      <a:alpha val="43137"/>
                    </a:srgbClr>
                  </a:outerShdw>
                </a:effectLst>
              </a:rPr>
              <a:t> </a:t>
            </a:r>
            <a:r>
              <a:rPr lang="ar-SA" sz="4400" b="1" dirty="0" smtClean="0">
                <a:solidFill>
                  <a:schemeClr val="tx1">
                    <a:lumMod val="95000"/>
                    <a:lumOff val="5000"/>
                  </a:schemeClr>
                </a:solidFill>
                <a:effectLst>
                  <a:outerShdw blurRad="38100" dist="38100" dir="2700000" algn="tl">
                    <a:srgbClr val="000000">
                      <a:alpha val="43137"/>
                    </a:srgbClr>
                  </a:outerShdw>
                </a:effectLst>
              </a:rPr>
              <a:t>والبغضاء </a:t>
            </a:r>
            <a:r>
              <a:rPr lang="ar-SA" sz="4400" b="1" dirty="0">
                <a:solidFill>
                  <a:schemeClr val="tx1">
                    <a:lumMod val="95000"/>
                    <a:lumOff val="5000"/>
                  </a:schemeClr>
                </a:solidFill>
                <a:effectLst>
                  <a:outerShdw blurRad="38100" dist="38100" dir="2700000" algn="tl">
                    <a:srgbClr val="000000">
                      <a:alpha val="43137"/>
                    </a:srgbClr>
                  </a:outerShdw>
                </a:effectLst>
              </a:rPr>
              <a:t>والبخل والتلف</a:t>
            </a:r>
            <a:r>
              <a:rPr lang="en-US" sz="4400" b="1" dirty="0">
                <a:solidFill>
                  <a:schemeClr val="tx1">
                    <a:lumMod val="95000"/>
                    <a:lumOff val="5000"/>
                  </a:schemeClr>
                </a:solidFill>
                <a:effectLst>
                  <a:outerShdw blurRad="38100" dist="38100" dir="2700000" algn="tl">
                    <a:srgbClr val="000000">
                      <a:alpha val="43137"/>
                    </a:srgbClr>
                  </a:outerShdw>
                </a:effectLst>
              </a:rPr>
              <a:t>..</a:t>
            </a:r>
          </a:p>
          <a:p>
            <a:pPr marL="0" indent="0" algn="ctr">
              <a:buNone/>
            </a:pPr>
            <a:endParaRPr lang="en-US" sz="4400" b="1" dirty="0">
              <a:solidFill>
                <a:schemeClr val="tx1">
                  <a:lumMod val="85000"/>
                  <a:lumOff val="1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25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75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75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750"/>
                                        <p:tgtEl>
                                          <p:spTgt spid="3">
                                            <p:txEl>
                                              <p:pRg st="1" end="1"/>
                                            </p:txEl>
                                          </p:spTgt>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75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75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75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calcmode="lin" valueType="num">
                                      <p:cBhvr>
                                        <p:cTn id="26" dur="750" fill="hold"/>
                                        <p:tgtEl>
                                          <p:spTgt spid="3">
                                            <p:txEl>
                                              <p:pRg st="4" end="4"/>
                                            </p:txEl>
                                          </p:spTgt>
                                        </p:tgtEl>
                                        <p:attrNameLst>
                                          <p:attrName>ppt_w</p:attrName>
                                        </p:attrNameLst>
                                      </p:cBhvr>
                                      <p:tavLst>
                                        <p:tav tm="0">
                                          <p:val>
                                            <p:fltVal val="0"/>
                                          </p:val>
                                        </p:tav>
                                        <p:tav tm="100000">
                                          <p:val>
                                            <p:strVal val="#ppt_w"/>
                                          </p:val>
                                        </p:tav>
                                      </p:tavLst>
                                    </p:anim>
                                    <p:anim calcmode="lin" valueType="num">
                                      <p:cBhvr>
                                        <p:cTn id="27" dur="75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8" dur="75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p:cTn id="33" dur="750" fill="hold"/>
                                        <p:tgtEl>
                                          <p:spTgt spid="3">
                                            <p:txEl>
                                              <p:pRg st="5" end="5"/>
                                            </p:txEl>
                                          </p:spTgt>
                                        </p:tgtEl>
                                        <p:attrNameLst>
                                          <p:attrName>ppt_w</p:attrName>
                                        </p:attrNameLst>
                                      </p:cBhvr>
                                      <p:tavLst>
                                        <p:tav tm="0">
                                          <p:val>
                                            <p:fltVal val="0"/>
                                          </p:val>
                                        </p:tav>
                                        <p:tav tm="100000">
                                          <p:val>
                                            <p:strVal val="#ppt_w"/>
                                          </p:val>
                                        </p:tav>
                                      </p:tavLst>
                                    </p:anim>
                                    <p:anim calcmode="lin" valueType="num">
                                      <p:cBhvr>
                                        <p:cTn id="34" dur="75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5"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6983" y="2390753"/>
            <a:ext cx="7886700" cy="4351338"/>
          </a:xfrm>
        </p:spPr>
        <p:txBody>
          <a:bodyPr>
            <a:normAutofit/>
          </a:bodyPr>
          <a:lstStyle/>
          <a:p>
            <a:pPr marL="0" indent="0" algn="ctr">
              <a:buNone/>
            </a:pPr>
            <a:r>
              <a:rPr lang="ar-SA" sz="4400" b="1" u="sng" dirty="0" smtClean="0">
                <a:solidFill>
                  <a:srgbClr val="FF0066"/>
                </a:solidFill>
                <a:effectLst>
                  <a:outerShdw blurRad="38100" dist="38100" dir="2700000" algn="tl">
                    <a:srgbClr val="000000">
                      <a:alpha val="43137"/>
                    </a:srgbClr>
                  </a:outerShdw>
                </a:effectLst>
              </a:rPr>
              <a:t>والذرية</a:t>
            </a:r>
            <a:r>
              <a:rPr lang="en-US" sz="4400" b="1" u="sng" dirty="0" smtClean="0">
                <a:solidFill>
                  <a:srgbClr val="FF0066"/>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مع </a:t>
            </a:r>
            <a:r>
              <a:rPr lang="ar-SA" sz="4400" b="1" u="sng" dirty="0">
                <a:solidFill>
                  <a:srgbClr val="FF0066"/>
                </a:solidFill>
                <a:effectLst>
                  <a:outerShdw blurRad="38100" dist="38100" dir="2700000" algn="tl">
                    <a:srgbClr val="000000">
                      <a:alpha val="43137"/>
                    </a:srgbClr>
                  </a:outerShdw>
                </a:effectLst>
              </a:rPr>
              <a:t>رحمة </a:t>
            </a:r>
            <a:r>
              <a:rPr lang="ar-SA" sz="4400" b="1" u="sng" dirty="0" smtClean="0">
                <a:solidFill>
                  <a:srgbClr val="FF0066"/>
                </a:solidFill>
                <a:effectLst>
                  <a:outerShdw blurRad="38100" dist="38100" dir="2700000" algn="tl">
                    <a:srgbClr val="000000">
                      <a:alpha val="43137"/>
                    </a:srgbClr>
                  </a:outerShdw>
                </a:effectLst>
              </a:rPr>
              <a:t>الله</a:t>
            </a:r>
            <a:r>
              <a:rPr lang="en-US" sz="4400" b="1" u="sng" dirty="0" smtClean="0">
                <a:solidFill>
                  <a:srgbClr val="FF0066"/>
                </a:solidFill>
                <a:effectLst>
                  <a:outerShdw blurRad="38100" dist="38100" dir="2700000" algn="tl">
                    <a:srgbClr val="000000">
                      <a:alpha val="43137"/>
                    </a:srgbClr>
                  </a:outerShdw>
                </a:effectLst>
              </a:rPr>
              <a:t>:</a:t>
            </a: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زينة </a:t>
            </a:r>
            <a:r>
              <a:rPr lang="ar-SA" sz="4400" b="1" dirty="0">
                <a:solidFill>
                  <a:schemeClr val="tx1">
                    <a:lumMod val="95000"/>
                    <a:lumOff val="5000"/>
                  </a:schemeClr>
                </a:solidFill>
                <a:effectLst>
                  <a:outerShdw blurRad="38100" dist="38100" dir="2700000" algn="tl">
                    <a:srgbClr val="000000">
                      <a:alpha val="43137"/>
                    </a:srgbClr>
                  </a:outerShdw>
                </a:effectLst>
              </a:rPr>
              <a:t>الحياة وذخر الآخرة وعون على </a:t>
            </a:r>
            <a:r>
              <a:rPr lang="ar-SA" sz="4400" b="1" dirty="0" smtClean="0">
                <a:solidFill>
                  <a:schemeClr val="tx1">
                    <a:lumMod val="95000"/>
                    <a:lumOff val="5000"/>
                  </a:schemeClr>
                </a:solidFill>
                <a:effectLst>
                  <a:outerShdw blurRad="38100" dist="38100" dir="2700000" algn="tl">
                    <a:srgbClr val="000000">
                      <a:alpha val="43137"/>
                    </a:srgbClr>
                  </a:outerShdw>
                </a:effectLst>
              </a:rPr>
              <a:t>الدنيا</a:t>
            </a:r>
            <a:r>
              <a:rPr lang="ar-EG" sz="4400" b="1" dirty="0" smtClean="0">
                <a:solidFill>
                  <a:schemeClr val="tx1">
                    <a:lumMod val="95000"/>
                    <a:lumOff val="5000"/>
                  </a:schemeClr>
                </a:solidFill>
                <a:effectLst>
                  <a:outerShdw blurRad="38100" dist="38100" dir="2700000" algn="tl">
                    <a:srgbClr val="000000">
                      <a:alpha val="43137"/>
                    </a:srgbClr>
                  </a:outerShdw>
                </a:effectLst>
              </a:rPr>
              <a:t>..</a:t>
            </a:r>
          </a:p>
          <a:p>
            <a:pPr marL="0" indent="0" algn="ctr">
              <a:buNone/>
            </a:pPr>
            <a:endParaRPr lang="ar-EG" sz="800" b="1" dirty="0" smtClean="0">
              <a:effectLst>
                <a:outerShdw blurRad="38100" dist="38100" dir="2700000" algn="tl">
                  <a:srgbClr val="000000">
                    <a:alpha val="43137"/>
                  </a:srgbClr>
                </a:outerShdw>
              </a:effectLst>
            </a:endParaRPr>
          </a:p>
          <a:p>
            <a:pPr marL="0" indent="0" algn="ctr">
              <a:buNone/>
            </a:pPr>
            <a:r>
              <a:rPr lang="ar-SA" sz="4400" b="1" u="sng" dirty="0" smtClean="0">
                <a:solidFill>
                  <a:srgbClr val="FF0066"/>
                </a:solidFill>
                <a:effectLst>
                  <a:outerShdw blurRad="38100" dist="38100" dir="2700000" algn="tl">
                    <a:srgbClr val="000000">
                      <a:alpha val="43137"/>
                    </a:srgbClr>
                  </a:outerShdw>
                </a:effectLst>
              </a:rPr>
              <a:t>وبدون</a:t>
            </a:r>
            <a:r>
              <a:rPr lang="ar-EG" sz="4400" b="1" u="sng" dirty="0" smtClean="0">
                <a:solidFill>
                  <a:srgbClr val="FF0066"/>
                </a:solidFill>
                <a:effectLst>
                  <a:outerShdw blurRad="38100" dist="38100" dir="2700000" algn="tl">
                    <a:srgbClr val="000000">
                      <a:alpha val="43137"/>
                    </a:srgbClr>
                  </a:outerShdw>
                </a:effectLst>
              </a:rPr>
              <a:t>ها :</a:t>
            </a: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هي نكد وعناء</a:t>
            </a:r>
            <a:r>
              <a:rPr lang="ar-EG" sz="4400" b="1" dirty="0" smtClean="0">
                <a:solidFill>
                  <a:schemeClr val="tx1">
                    <a:lumMod val="95000"/>
                    <a:lumOff val="5000"/>
                  </a:schemeClr>
                </a:solidFill>
                <a:effectLst>
                  <a:outerShdw blurRad="38100" dist="38100" dir="2700000" algn="tl">
                    <a:srgbClr val="000000">
                      <a:alpha val="43137"/>
                    </a:srgbClr>
                  </a:outerShdw>
                </a:effectLst>
              </a:rPr>
              <a:t>, بلاء وشقاء </a:t>
            </a:r>
            <a:r>
              <a:rPr lang="en-US" sz="4400" b="1" dirty="0" smtClean="0">
                <a:solidFill>
                  <a:schemeClr val="tx1">
                    <a:lumMod val="95000"/>
                    <a:lumOff val="5000"/>
                  </a:schemeClr>
                </a:solidFill>
                <a:effectLst>
                  <a:outerShdw blurRad="38100" dist="38100" dir="2700000" algn="tl">
                    <a:srgbClr val="000000">
                      <a:alpha val="43137"/>
                    </a:srgbClr>
                  </a:outerShdw>
                </a:effectLst>
              </a:rPr>
              <a:t> ..</a:t>
            </a:r>
            <a:endParaRPr lang="en-US" sz="4400" b="1" dirty="0">
              <a:solidFill>
                <a:schemeClr val="tx1">
                  <a:lumMod val="95000"/>
                  <a:lumOff val="5000"/>
                </a:schemeClr>
              </a:solidFill>
              <a:effectLst>
                <a:outerShdw blurRad="38100" dist="38100" dir="2700000" algn="tl">
                  <a:srgbClr val="000000">
                    <a:alpha val="43137"/>
                  </a:srgbClr>
                </a:outerShdw>
              </a:effectLst>
            </a:endParaRPr>
          </a:p>
          <a:p>
            <a:pPr marL="0" indent="0" algn="ctr">
              <a:buNone/>
            </a:pPr>
            <a:endParaRPr lang="en-US"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915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right)">
                                      <p:cBhvr>
                                        <p:cTn id="17" dur="75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right)">
                                      <p:cBhvr>
                                        <p:cTn id="22"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276386"/>
            <a:ext cx="7886700" cy="4351338"/>
          </a:xfrm>
        </p:spPr>
        <p:txBody>
          <a:bodyPr>
            <a:normAutofit/>
          </a:bodyPr>
          <a:lstStyle/>
          <a:p>
            <a:pPr marL="0" indent="0" algn="ctr">
              <a:buNone/>
            </a:pPr>
            <a:r>
              <a:rPr lang="ar-SA" sz="4400" b="1" u="sng" dirty="0" smtClean="0">
                <a:solidFill>
                  <a:srgbClr val="FF0066"/>
                </a:solidFill>
                <a:effectLst>
                  <a:outerShdw blurRad="38100" dist="38100" dir="2700000" algn="tl">
                    <a:srgbClr val="000000">
                      <a:alpha val="43137"/>
                    </a:srgbClr>
                  </a:outerShdw>
                </a:effectLst>
              </a:rPr>
              <a:t>والصحة والقوة</a:t>
            </a:r>
            <a:r>
              <a:rPr lang="en-US" sz="4400" b="1" u="sng" dirty="0">
                <a:solidFill>
                  <a:srgbClr val="FF0066"/>
                </a:solidFill>
                <a:effectLst>
                  <a:outerShdw blurRad="38100" dist="38100" dir="2700000" algn="tl">
                    <a:srgbClr val="000000">
                      <a:alpha val="43137"/>
                    </a:srgbClr>
                  </a:outerShdw>
                </a:effectLst>
              </a:rPr>
              <a:t> </a:t>
            </a:r>
            <a:r>
              <a:rPr lang="ar-SA" sz="4400" b="1" u="sng" dirty="0">
                <a:solidFill>
                  <a:srgbClr val="FF0066"/>
                </a:solidFill>
                <a:effectLst>
                  <a:outerShdw blurRad="38100" dist="38100" dir="2700000" algn="tl">
                    <a:srgbClr val="000000">
                      <a:alpha val="43137"/>
                    </a:srgbClr>
                  </a:outerShdw>
                </a:effectLst>
              </a:rPr>
              <a:t>مع رحمة </a:t>
            </a:r>
            <a:r>
              <a:rPr lang="ar-SA" sz="4400" b="1" u="sng" dirty="0" smtClean="0">
                <a:solidFill>
                  <a:srgbClr val="FF0066"/>
                </a:solidFill>
                <a:effectLst>
                  <a:outerShdw blurRad="38100" dist="38100" dir="2700000" algn="tl">
                    <a:srgbClr val="000000">
                      <a:alpha val="43137"/>
                    </a:srgbClr>
                  </a:outerShdw>
                </a:effectLst>
              </a:rPr>
              <a:t>الله</a:t>
            </a:r>
            <a:r>
              <a:rPr lang="en-US" sz="4400" b="1" u="sng" dirty="0" smtClean="0">
                <a:solidFill>
                  <a:srgbClr val="FF0066"/>
                </a:solidFill>
                <a:effectLst>
                  <a:outerShdw blurRad="38100" dist="38100" dir="2700000" algn="tl">
                    <a:srgbClr val="000000">
                      <a:alpha val="43137"/>
                    </a:srgbClr>
                  </a:outerShdw>
                </a:effectLst>
              </a:rPr>
              <a:t>:</a:t>
            </a:r>
            <a:r>
              <a:rPr lang="ar-SA" sz="4400" b="1" dirty="0" smtClean="0">
                <a:effectLst>
                  <a:outerShdw blurRad="38100" dist="38100" dir="2700000" algn="tl">
                    <a:srgbClr val="000000">
                      <a:alpha val="43137"/>
                    </a:srgbClr>
                  </a:outerShdw>
                </a:effectLst>
              </a:rPr>
              <a:t> </a:t>
            </a:r>
            <a:endParaRPr lang="en-US" sz="4400" b="1" dirty="0" smtClean="0">
              <a:effectLst>
                <a:outerShdw blurRad="38100" dist="38100" dir="2700000" algn="tl">
                  <a:srgbClr val="000000">
                    <a:alpha val="43137"/>
                  </a:srgbClr>
                </a:outerShdw>
              </a:effectLst>
            </a:endParaRP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هي </a:t>
            </a:r>
            <a:r>
              <a:rPr lang="ar-SA" sz="4400" b="1" dirty="0">
                <a:solidFill>
                  <a:schemeClr val="tx1">
                    <a:lumMod val="95000"/>
                    <a:lumOff val="5000"/>
                  </a:schemeClr>
                </a:solidFill>
                <a:effectLst>
                  <a:outerShdw blurRad="38100" dist="38100" dir="2700000" algn="tl">
                    <a:srgbClr val="000000">
                      <a:alpha val="43137"/>
                    </a:srgbClr>
                  </a:outerShdw>
                </a:effectLst>
              </a:rPr>
              <a:t>النعمة والحياة </a:t>
            </a:r>
            <a:r>
              <a:rPr lang="ar-SA" sz="4400" b="1" dirty="0" smtClean="0">
                <a:solidFill>
                  <a:schemeClr val="tx1">
                    <a:lumMod val="95000"/>
                    <a:lumOff val="5000"/>
                  </a:schemeClr>
                </a:solidFill>
                <a:effectLst>
                  <a:outerShdw blurRad="38100" dist="38100" dir="2700000" algn="tl">
                    <a:srgbClr val="000000">
                      <a:alpha val="43137"/>
                    </a:srgbClr>
                  </a:outerShdw>
                </a:effectLst>
              </a:rPr>
              <a:t>الطيبة</a:t>
            </a:r>
            <a:r>
              <a:rPr lang="en-US" sz="4400" b="1" dirty="0" smtClean="0">
                <a:solidFill>
                  <a:schemeClr val="tx1">
                    <a:lumMod val="95000"/>
                    <a:lumOff val="5000"/>
                  </a:schemeClr>
                </a:solidFill>
                <a:effectLst>
                  <a:outerShdw blurRad="38100" dist="38100" dir="2700000" algn="tl">
                    <a:srgbClr val="000000">
                      <a:alpha val="43137"/>
                    </a:srgbClr>
                  </a:outerShdw>
                </a:effectLst>
              </a:rPr>
              <a:t>..</a:t>
            </a:r>
          </a:p>
          <a:p>
            <a:pPr marL="0" indent="0" algn="ctr">
              <a:buNone/>
            </a:pPr>
            <a:r>
              <a:rPr lang="ar-SA" sz="4400" b="1" u="sng" dirty="0" smtClean="0">
                <a:solidFill>
                  <a:srgbClr val="FF0066"/>
                </a:solidFill>
                <a:effectLst>
                  <a:outerShdw blurRad="38100" dist="38100" dir="2700000" algn="tl">
                    <a:srgbClr val="000000">
                      <a:alpha val="43137"/>
                    </a:srgbClr>
                  </a:outerShdw>
                </a:effectLst>
              </a:rPr>
              <a:t> وبدونها</a:t>
            </a:r>
            <a:r>
              <a:rPr lang="en-US" sz="4400" b="1" u="sng" dirty="0" smtClean="0">
                <a:solidFill>
                  <a:srgbClr val="FF0066"/>
                </a:solidFill>
                <a:effectLst>
                  <a:outerShdw blurRad="38100" dist="38100" dir="2700000" algn="tl">
                    <a:srgbClr val="000000">
                      <a:alpha val="43137"/>
                    </a:srgbClr>
                  </a:outerShdw>
                </a:effectLst>
              </a:rPr>
              <a:t>:</a:t>
            </a:r>
          </a:p>
          <a:p>
            <a:pPr marL="0" indent="0" algn="ctr">
              <a:buNone/>
            </a:pPr>
            <a:r>
              <a:rPr lang="ar-SA" sz="4400" b="1" dirty="0" smtClean="0">
                <a:solidFill>
                  <a:schemeClr val="tx1">
                    <a:lumMod val="85000"/>
                    <a:lumOff val="15000"/>
                  </a:schemeClr>
                </a:solidFill>
                <a:effectLst>
                  <a:outerShdw blurRad="38100" dist="38100" dir="2700000" algn="tl">
                    <a:srgbClr val="000000">
                      <a:alpha val="43137"/>
                    </a:srgbClr>
                  </a:outerShdw>
                </a:effectLst>
              </a:rPr>
              <a:t> </a:t>
            </a:r>
            <a:r>
              <a:rPr lang="ar-SA" sz="4400" b="1" dirty="0">
                <a:solidFill>
                  <a:schemeClr val="tx1">
                    <a:lumMod val="95000"/>
                    <a:lumOff val="5000"/>
                  </a:schemeClr>
                </a:solidFill>
                <a:effectLst>
                  <a:outerShdw blurRad="38100" dist="38100" dir="2700000" algn="tl">
                    <a:srgbClr val="000000">
                      <a:alpha val="43137"/>
                    </a:srgbClr>
                  </a:outerShdw>
                </a:effectLst>
              </a:rPr>
              <a:t>تتحول إلى أداة للظلم والاعتداء ومدعاة للحرام وقائد إلى سوء الحساب</a:t>
            </a:r>
            <a:r>
              <a:rPr lang="en-US" sz="4400" b="1" dirty="0">
                <a:solidFill>
                  <a:schemeClr val="tx1">
                    <a:lumMod val="95000"/>
                    <a:lumOff val="5000"/>
                  </a:schemeClr>
                </a:solidFill>
                <a:effectLst>
                  <a:outerShdw blurRad="38100" dist="38100" dir="2700000" algn="tl">
                    <a:srgbClr val="000000">
                      <a:alpha val="43137"/>
                    </a:srgbClr>
                  </a:outerShdw>
                </a:effectLst>
              </a:rPr>
              <a:t>..</a:t>
            </a:r>
          </a:p>
          <a:p>
            <a:pPr marL="0" indent="0" algn="ctr">
              <a:buNone/>
            </a:pPr>
            <a:endParaRPr lang="en-US" sz="4400" b="1"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1843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ou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out)">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out)">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4255" y="2083205"/>
            <a:ext cx="7886700" cy="4351338"/>
          </a:xfrm>
        </p:spPr>
        <p:txBody>
          <a:bodyPr>
            <a:normAutofit lnSpcReduction="10000"/>
          </a:bodyPr>
          <a:lstStyle/>
          <a:p>
            <a:pPr marL="0" indent="0" algn="ctr">
              <a:buNone/>
            </a:pPr>
            <a:r>
              <a:rPr lang="ar-SA" sz="4400" b="1" u="sng" dirty="0">
                <a:solidFill>
                  <a:srgbClr val="FF0066"/>
                </a:solidFill>
                <a:effectLst>
                  <a:outerShdw blurRad="38100" dist="38100" dir="2700000" algn="tl">
                    <a:srgbClr val="000000">
                      <a:alpha val="43137"/>
                    </a:srgbClr>
                  </a:outerShdw>
                </a:effectLst>
              </a:rPr>
              <a:t>والسلطان </a:t>
            </a:r>
            <a:r>
              <a:rPr lang="ar-SA" sz="4400" b="1" u="sng" dirty="0" smtClean="0">
                <a:solidFill>
                  <a:srgbClr val="FF0066"/>
                </a:solidFill>
                <a:effectLst>
                  <a:outerShdw blurRad="38100" dist="38100" dir="2700000" algn="tl">
                    <a:srgbClr val="000000">
                      <a:alpha val="43137"/>
                    </a:srgbClr>
                  </a:outerShdw>
                </a:effectLst>
              </a:rPr>
              <a:t>والجاه</a:t>
            </a:r>
            <a:r>
              <a:rPr lang="en-US" sz="4400" b="1" u="sng" dirty="0">
                <a:solidFill>
                  <a:srgbClr val="FF0066"/>
                </a:solidFill>
                <a:effectLst>
                  <a:outerShdw blurRad="38100" dist="38100" dir="2700000" algn="tl">
                    <a:srgbClr val="000000">
                      <a:alpha val="43137"/>
                    </a:srgbClr>
                  </a:outerShdw>
                </a:effectLst>
              </a:rPr>
              <a:t> </a:t>
            </a:r>
            <a:r>
              <a:rPr lang="ar-SA" sz="4400" b="1" u="sng" dirty="0">
                <a:solidFill>
                  <a:srgbClr val="FF0066"/>
                </a:solidFill>
                <a:effectLst>
                  <a:outerShdw blurRad="38100" dist="38100" dir="2700000" algn="tl">
                    <a:srgbClr val="000000">
                      <a:alpha val="43137"/>
                    </a:srgbClr>
                  </a:outerShdw>
                </a:effectLst>
              </a:rPr>
              <a:t>مع رحمة </a:t>
            </a:r>
            <a:r>
              <a:rPr lang="ar-SA" sz="4400" b="1" u="sng" dirty="0" smtClean="0">
                <a:solidFill>
                  <a:srgbClr val="FF0066"/>
                </a:solidFill>
                <a:effectLst>
                  <a:outerShdw blurRad="38100" dist="38100" dir="2700000" algn="tl">
                    <a:srgbClr val="000000">
                      <a:alpha val="43137"/>
                    </a:srgbClr>
                  </a:outerShdw>
                </a:effectLst>
              </a:rPr>
              <a:t>الله</a:t>
            </a:r>
            <a:r>
              <a:rPr lang="en-US" sz="4400" b="1" u="sng" dirty="0" smtClean="0">
                <a:solidFill>
                  <a:srgbClr val="FF0066"/>
                </a:solidFill>
                <a:effectLst>
                  <a:outerShdw blurRad="38100" dist="38100" dir="2700000" algn="tl">
                    <a:srgbClr val="000000">
                      <a:alpha val="43137"/>
                    </a:srgbClr>
                  </a:outerShdw>
                </a:effectLst>
              </a:rPr>
              <a:t>:</a:t>
            </a:r>
            <a:endParaRPr lang="en-US" sz="4400" b="1" dirty="0" smtClean="0">
              <a:solidFill>
                <a:srgbClr val="FF0066"/>
              </a:solidFill>
              <a:effectLst>
                <a:outerShdw blurRad="38100" dist="38100" dir="2700000" algn="tl">
                  <a:srgbClr val="000000">
                    <a:alpha val="43137"/>
                  </a:srgbClr>
                </a:outerShdw>
              </a:effectLst>
            </a:endParaRP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أداة </a:t>
            </a:r>
            <a:r>
              <a:rPr lang="ar-SA" sz="4400" b="1" dirty="0">
                <a:solidFill>
                  <a:schemeClr val="tx1">
                    <a:lumMod val="95000"/>
                    <a:lumOff val="5000"/>
                  </a:schemeClr>
                </a:solidFill>
                <a:effectLst>
                  <a:outerShdw blurRad="38100" dist="38100" dir="2700000" algn="tl">
                    <a:srgbClr val="000000">
                      <a:alpha val="43137"/>
                    </a:srgbClr>
                  </a:outerShdw>
                </a:effectLst>
              </a:rPr>
              <a:t>صلاح ومصدر أمن وفلاح في الدنيا </a:t>
            </a:r>
            <a:r>
              <a:rPr lang="ar-SA" sz="4400" b="1" dirty="0" smtClean="0">
                <a:solidFill>
                  <a:schemeClr val="tx1">
                    <a:lumMod val="95000"/>
                    <a:lumOff val="5000"/>
                  </a:schemeClr>
                </a:solidFill>
                <a:effectLst>
                  <a:outerShdw blurRad="38100" dist="38100" dir="2700000" algn="tl">
                    <a:srgbClr val="000000">
                      <a:alpha val="43137"/>
                    </a:srgbClr>
                  </a:outerShdw>
                </a:effectLst>
              </a:rPr>
              <a:t>والآخرة</a:t>
            </a:r>
            <a:r>
              <a:rPr lang="en-US" sz="4400" b="1" dirty="0" smtClean="0">
                <a:solidFill>
                  <a:schemeClr val="tx1">
                    <a:lumMod val="95000"/>
                    <a:lumOff val="5000"/>
                  </a:schemeClr>
                </a:solidFill>
                <a:effectLst>
                  <a:outerShdw blurRad="38100" dist="38100" dir="2700000" algn="tl">
                    <a:srgbClr val="000000">
                      <a:alpha val="43137"/>
                    </a:srgbClr>
                  </a:outerShdw>
                </a:effectLst>
              </a:rPr>
              <a:t>..</a:t>
            </a:r>
          </a:p>
          <a:p>
            <a:pPr marL="0" indent="0" algn="ctr">
              <a:buNone/>
            </a:pPr>
            <a:r>
              <a:rPr lang="ar-SA" sz="4400" b="1" dirty="0" smtClean="0">
                <a:solidFill>
                  <a:schemeClr val="tx1">
                    <a:lumMod val="85000"/>
                    <a:lumOff val="15000"/>
                  </a:schemeClr>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وبدو</a:t>
            </a:r>
            <a:r>
              <a:rPr lang="ar-EG" sz="4400" b="1" u="sng" dirty="0" smtClean="0">
                <a:solidFill>
                  <a:srgbClr val="FF0066"/>
                </a:solidFill>
                <a:effectLst>
                  <a:outerShdw blurRad="38100" dist="38100" dir="2700000" algn="tl">
                    <a:srgbClr val="000000">
                      <a:alpha val="43137"/>
                    </a:srgbClr>
                  </a:outerShdw>
                </a:effectLst>
              </a:rPr>
              <a:t>نها </a:t>
            </a:r>
            <a:r>
              <a:rPr lang="en-US" sz="4400" b="1" u="sng" dirty="0" smtClean="0">
                <a:solidFill>
                  <a:srgbClr val="FF0066"/>
                </a:solidFill>
                <a:effectLst>
                  <a:outerShdw blurRad="38100" dist="38100" dir="2700000" algn="tl">
                    <a:srgbClr val="000000">
                      <a:alpha val="43137"/>
                    </a:srgbClr>
                  </a:outerShdw>
                </a:effectLst>
              </a:rPr>
              <a:t>:</a:t>
            </a:r>
            <a:endParaRPr lang="en-US" sz="4400" b="1" dirty="0" smtClean="0">
              <a:solidFill>
                <a:srgbClr val="FF0066"/>
              </a:solidFill>
              <a:effectLst>
                <a:outerShdw blurRad="38100" dist="38100" dir="2700000" algn="tl">
                  <a:srgbClr val="000000">
                    <a:alpha val="43137"/>
                  </a:srgbClr>
                </a:outerShdw>
              </a:effectLst>
            </a:endParaRP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قلق </a:t>
            </a:r>
            <a:r>
              <a:rPr lang="ar-SA" sz="4400" b="1" dirty="0">
                <a:solidFill>
                  <a:schemeClr val="tx1">
                    <a:lumMod val="95000"/>
                    <a:lumOff val="5000"/>
                  </a:schemeClr>
                </a:solidFill>
                <a:effectLst>
                  <a:outerShdw blurRad="38100" dist="38100" dir="2700000" algn="tl">
                    <a:srgbClr val="000000">
                      <a:alpha val="43137"/>
                    </a:srgbClr>
                  </a:outerShdw>
                </a:effectLst>
              </a:rPr>
              <a:t>على فوتهما، وداعية للطغيان والبغي ومثار للحقد والتنافس، فلا يقر لصاحبهما قرار</a:t>
            </a:r>
            <a:r>
              <a:rPr lang="en-US" sz="4400" b="1" dirty="0">
                <a:solidFill>
                  <a:schemeClr val="tx1">
                    <a:lumMod val="95000"/>
                    <a:lumOff val="5000"/>
                  </a:schemeClr>
                </a:solidFill>
                <a:effectLst>
                  <a:outerShdw blurRad="38100" dist="38100" dir="2700000" algn="tl">
                    <a:srgbClr val="000000">
                      <a:alpha val="43137"/>
                    </a:srgbClr>
                  </a:outerShdw>
                </a:effectLst>
              </a:rPr>
              <a:t>..</a:t>
            </a:r>
          </a:p>
          <a:p>
            <a:pPr marL="0" indent="0" algn="ctr">
              <a:buNone/>
            </a:pPr>
            <a:endParaRPr lang="en-US" sz="4400" b="1" dirty="0">
              <a:solidFill>
                <a:schemeClr val="tx1">
                  <a:lumMod val="85000"/>
                  <a:lumOff val="1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822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anim calcmode="lin" valueType="num">
                                      <p:cBhvr>
                                        <p:cTn id="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750"/>
                                        <p:tgtEl>
                                          <p:spTgt spid="3">
                                            <p:txEl>
                                              <p:pRg st="1" end="1"/>
                                            </p:txEl>
                                          </p:spTgt>
                                        </p:tgtEl>
                                      </p:cBhvr>
                                    </p:animEffect>
                                    <p:anim calcmode="lin" valueType="num">
                                      <p:cBhvr>
                                        <p:cTn id="15"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750"/>
                                        <p:tgtEl>
                                          <p:spTgt spid="3">
                                            <p:txEl>
                                              <p:pRg st="2" end="2"/>
                                            </p:txEl>
                                          </p:spTgt>
                                        </p:tgtEl>
                                      </p:cBhvr>
                                    </p:animEffect>
                                    <p:anim calcmode="lin" valueType="num">
                                      <p:cBhvr>
                                        <p:cTn id="22"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75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750"/>
                                        <p:tgtEl>
                                          <p:spTgt spid="3">
                                            <p:txEl>
                                              <p:pRg st="3" end="3"/>
                                            </p:txEl>
                                          </p:spTgt>
                                        </p:tgtEl>
                                      </p:cBhvr>
                                    </p:animEffect>
                                    <p:anim calcmode="lin" valueType="num">
                                      <p:cBhvr>
                                        <p:cTn id="29" dur="7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75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345" y="2622573"/>
            <a:ext cx="7886700" cy="4351338"/>
          </a:xfrm>
        </p:spPr>
        <p:txBody>
          <a:bodyPr>
            <a:normAutofit/>
          </a:bodyPr>
          <a:lstStyle/>
          <a:p>
            <a:pPr marL="0" indent="0" algn="ctr">
              <a:buNone/>
            </a:pPr>
            <a:r>
              <a:rPr lang="ar-SA" sz="4400" b="1" u="sng" dirty="0">
                <a:solidFill>
                  <a:srgbClr val="FF0066"/>
                </a:solidFill>
                <a:effectLst>
                  <a:outerShdw blurRad="38100" dist="38100" dir="2700000" algn="tl">
                    <a:srgbClr val="000000">
                      <a:alpha val="43137"/>
                    </a:srgbClr>
                  </a:outerShdw>
                </a:effectLst>
              </a:rPr>
              <a:t>والعمر </a:t>
            </a:r>
            <a:r>
              <a:rPr lang="ar-SA" sz="4400" b="1" u="sng" dirty="0" smtClean="0">
                <a:solidFill>
                  <a:srgbClr val="FF0066"/>
                </a:solidFill>
                <a:effectLst>
                  <a:outerShdw blurRad="38100" dist="38100" dir="2700000" algn="tl">
                    <a:srgbClr val="000000">
                      <a:alpha val="43137"/>
                    </a:srgbClr>
                  </a:outerShdw>
                </a:effectLst>
              </a:rPr>
              <a:t>الطويل</a:t>
            </a:r>
            <a:r>
              <a:rPr lang="en-US" sz="4400" b="1" u="sng" dirty="0">
                <a:solidFill>
                  <a:srgbClr val="FF0066"/>
                </a:solidFill>
                <a:effectLst>
                  <a:outerShdw blurRad="38100" dist="38100" dir="2700000" algn="tl">
                    <a:srgbClr val="000000">
                      <a:alpha val="43137"/>
                    </a:srgbClr>
                  </a:outerShdw>
                </a:effectLst>
              </a:rPr>
              <a:t> </a:t>
            </a:r>
            <a:r>
              <a:rPr lang="ar-SA" sz="4400" b="1" u="sng" dirty="0">
                <a:solidFill>
                  <a:srgbClr val="FF0066"/>
                </a:solidFill>
                <a:effectLst>
                  <a:outerShdw blurRad="38100" dist="38100" dir="2700000" algn="tl">
                    <a:srgbClr val="000000">
                      <a:alpha val="43137"/>
                    </a:srgbClr>
                  </a:outerShdw>
                </a:effectLst>
              </a:rPr>
              <a:t>والمقام </a:t>
            </a:r>
            <a:r>
              <a:rPr lang="ar-SA" sz="4400" b="1" u="sng" dirty="0" smtClean="0">
                <a:solidFill>
                  <a:srgbClr val="FF0066"/>
                </a:solidFill>
                <a:effectLst>
                  <a:outerShdw blurRad="38100" dist="38100" dir="2700000" algn="tl">
                    <a:srgbClr val="000000">
                      <a:alpha val="43137"/>
                    </a:srgbClr>
                  </a:outerShdw>
                </a:effectLst>
              </a:rPr>
              <a:t>الرفيع </a:t>
            </a:r>
            <a:r>
              <a:rPr lang="ar-SA" sz="4400" b="1" u="sng" dirty="0">
                <a:solidFill>
                  <a:srgbClr val="FF0066"/>
                </a:solidFill>
                <a:effectLst>
                  <a:outerShdw blurRad="38100" dist="38100" dir="2700000" algn="tl">
                    <a:srgbClr val="000000">
                      <a:alpha val="43137"/>
                    </a:srgbClr>
                  </a:outerShdw>
                </a:effectLst>
              </a:rPr>
              <a:t>والعلم الغزير</a:t>
            </a:r>
            <a:r>
              <a:rPr lang="ar-SA" sz="4400" b="1" u="sng" dirty="0" smtClean="0">
                <a:solidFill>
                  <a:srgbClr val="FF0066"/>
                </a:solidFill>
                <a:effectLst>
                  <a:outerShdw blurRad="38100" dist="38100" dir="2700000" algn="tl">
                    <a:srgbClr val="000000">
                      <a:alpha val="43137"/>
                    </a:srgbClr>
                  </a:outerShdw>
                </a:effectLst>
              </a:rPr>
              <a:t>:</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endParaRPr lang="en-US" sz="1400" b="1" u="sng" dirty="0" smtClean="0">
              <a:solidFill>
                <a:schemeClr val="tx1">
                  <a:lumMod val="85000"/>
                  <a:lumOff val="15000"/>
                </a:schemeClr>
              </a:solidFill>
              <a:effectLst>
                <a:outerShdw blurRad="38100" dist="38100" dir="2700000" algn="tl">
                  <a:srgbClr val="000000">
                    <a:alpha val="43137"/>
                  </a:srgbClr>
                </a:outerShdw>
              </a:effectLst>
            </a:endParaRP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 </a:t>
            </a:r>
            <a:r>
              <a:rPr lang="ar-EG" sz="4400" b="1" dirty="0" smtClean="0">
                <a:solidFill>
                  <a:schemeClr val="tx1">
                    <a:lumMod val="95000"/>
                    <a:lumOff val="5000"/>
                  </a:schemeClr>
                </a:solidFill>
                <a:effectLst>
                  <a:outerShdw blurRad="38100" dist="38100" dir="2700000" algn="tl">
                    <a:srgbClr val="000000">
                      <a:alpha val="43137"/>
                    </a:srgbClr>
                  </a:outerShdw>
                </a:effectLst>
              </a:rPr>
              <a:t>كل ذلك مع رحمة الله نعيم وبدونها نقمة وجحيم..</a:t>
            </a:r>
            <a:endParaRPr lang="en-US" sz="4400" b="1"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8434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2276"/>
            <a:ext cx="9144000" cy="5576552"/>
          </a:xfrm>
          <a:prstGeom prst="rect">
            <a:avLst/>
          </a:prstGeom>
        </p:spPr>
      </p:pic>
      <p:sp>
        <p:nvSpPr>
          <p:cNvPr id="3" name="Content Placeholder 2"/>
          <p:cNvSpPr>
            <a:spLocks noGrp="1"/>
          </p:cNvSpPr>
          <p:nvPr>
            <p:ph idx="1"/>
          </p:nvPr>
        </p:nvSpPr>
        <p:spPr>
          <a:xfrm>
            <a:off x="-916816" y="2830178"/>
            <a:ext cx="7886700" cy="4351338"/>
          </a:xfrm>
        </p:spPr>
        <p:txBody>
          <a:bodyPr>
            <a:normAutofit/>
          </a:bodyPr>
          <a:lstStyle/>
          <a:p>
            <a:pPr marL="0" indent="0">
              <a:buNone/>
            </a:pPr>
            <a:r>
              <a:rPr lang="ar-EG" sz="4000" b="1" dirty="0">
                <a:solidFill>
                  <a:schemeClr val="accent5">
                    <a:lumMod val="75000"/>
                  </a:schemeClr>
                </a:solidFill>
                <a:latin typeface="Andalus" panose="02020603050405020304" pitchFamily="18" charset="-78"/>
                <a:cs typeface="Andalus" panose="02020603050405020304" pitchFamily="18" charset="-78"/>
              </a:rPr>
              <a:t>إلهي ترى حالي وفقري وفاقتي</a:t>
            </a:r>
            <a:r>
              <a:rPr lang="ar-EG" sz="4000" b="1" dirty="0" smtClean="0">
                <a:solidFill>
                  <a:schemeClr val="accent5">
                    <a:lumMod val="75000"/>
                  </a:schemeClr>
                </a:solidFill>
                <a:latin typeface="Andalus" panose="02020603050405020304" pitchFamily="18" charset="-78"/>
                <a:cs typeface="Andalus" panose="02020603050405020304" pitchFamily="18" charset="-78"/>
              </a:rPr>
              <a:t>.. </a:t>
            </a:r>
          </a:p>
          <a:p>
            <a:pPr marL="0" indent="0">
              <a:buNone/>
            </a:pPr>
            <a:r>
              <a:rPr lang="ar-EG" sz="4000" b="1" dirty="0" smtClean="0">
                <a:solidFill>
                  <a:schemeClr val="accent5">
                    <a:lumMod val="75000"/>
                  </a:schemeClr>
                </a:solidFill>
                <a:latin typeface="Andalus" panose="02020603050405020304" pitchFamily="18" charset="-78"/>
                <a:cs typeface="Andalus" panose="02020603050405020304" pitchFamily="18" charset="-78"/>
              </a:rPr>
              <a:t>   وأنت </a:t>
            </a:r>
            <a:r>
              <a:rPr lang="ar-EG" sz="4000" b="1" dirty="0">
                <a:solidFill>
                  <a:schemeClr val="accent5">
                    <a:lumMod val="75000"/>
                  </a:schemeClr>
                </a:solidFill>
                <a:latin typeface="Andalus" panose="02020603050405020304" pitchFamily="18" charset="-78"/>
                <a:cs typeface="Andalus" panose="02020603050405020304" pitchFamily="18" charset="-78"/>
              </a:rPr>
              <a:t>مناجاتي الخفية تسمعُ</a:t>
            </a:r>
            <a:r>
              <a:rPr lang="ar-EG" sz="4000" b="1" dirty="0" smtClean="0">
                <a:solidFill>
                  <a:schemeClr val="accent5">
                    <a:lumMod val="75000"/>
                  </a:schemeClr>
                </a:solidFill>
                <a:latin typeface="Andalus" panose="02020603050405020304" pitchFamily="18" charset="-78"/>
                <a:cs typeface="Andalus" panose="02020603050405020304" pitchFamily="18" charset="-78"/>
              </a:rPr>
              <a:t>..</a:t>
            </a:r>
            <a:endParaRPr lang="ar-EG" sz="4000" b="1" dirty="0">
              <a:solidFill>
                <a:schemeClr val="accent5">
                  <a:lumMod val="75000"/>
                </a:schemeClr>
              </a:solidFill>
              <a:latin typeface="Andalus" panose="02020603050405020304" pitchFamily="18" charset="-78"/>
              <a:cs typeface="Andalus" panose="02020603050405020304" pitchFamily="18" charset="-78"/>
            </a:endParaRPr>
          </a:p>
        </p:txBody>
      </p:sp>
      <p:pic>
        <p:nvPicPr>
          <p:cNvPr id="4"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2104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1250"/>
                                        <p:tgtEl>
                                          <p:spTgt spid="3">
                                            <p:txEl>
                                              <p:pRg st="0" end="0"/>
                                            </p:txEl>
                                          </p:spTgt>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out)">
                                      <p:cBhvr>
                                        <p:cTn id="10" dur="1250"/>
                                        <p:tgtEl>
                                          <p:spTgt spid="3">
                                            <p:txEl>
                                              <p:pRg st="1" end="1"/>
                                            </p:txEl>
                                          </p:spTgt>
                                        </p:tgtEl>
                                      </p:cBhvr>
                                    </p:animEffect>
                                  </p:childTnLst>
                                </p:cTn>
                              </p:par>
                              <p:par>
                                <p:cTn id="11" presetID="6" presetClass="entr" presetSubtype="3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4255" y="2234865"/>
            <a:ext cx="7886700" cy="4897147"/>
          </a:xfrm>
        </p:spPr>
        <p:txBody>
          <a:bodyPr>
            <a:noAutofit/>
          </a:bodyPr>
          <a:lstStyle/>
          <a:p>
            <a:pPr marL="0" indent="0" algn="ctr">
              <a:buNone/>
            </a:pPr>
            <a:r>
              <a:rPr lang="ar-EG" sz="4800" b="1" u="sng" dirty="0" smtClean="0">
                <a:solidFill>
                  <a:srgbClr val="FF0066"/>
                </a:solidFill>
                <a:effectLst>
                  <a:outerShdw blurRad="38100" dist="38100" dir="2700000" algn="tl">
                    <a:srgbClr val="000000">
                      <a:alpha val="43137"/>
                    </a:srgbClr>
                  </a:outerShdw>
                </a:effectLst>
              </a:rPr>
              <a:t>فالرحمة:</a:t>
            </a:r>
          </a:p>
          <a:p>
            <a:pPr marL="0" indent="0" algn="ctr">
              <a:buNone/>
            </a:pPr>
            <a:r>
              <a:rPr lang="ar-EG" sz="4800" b="1" dirty="0" smtClean="0">
                <a:solidFill>
                  <a:schemeClr val="tx1">
                    <a:lumMod val="95000"/>
                    <a:lumOff val="5000"/>
                  </a:schemeClr>
                </a:solidFill>
                <a:effectLst>
                  <a:outerShdw blurRad="38100" dist="38100" dir="2700000" algn="tl">
                    <a:srgbClr val="000000">
                      <a:alpha val="43137"/>
                    </a:srgbClr>
                  </a:outerShdw>
                </a:effectLst>
              </a:rPr>
              <a:t>هي الرقة والتعطف..</a:t>
            </a:r>
          </a:p>
          <a:p>
            <a:pPr marL="0" indent="0" algn="ctr">
              <a:buNone/>
            </a:pPr>
            <a:r>
              <a:rPr lang="ar-EG" sz="4800" b="1" dirty="0" smtClean="0">
                <a:solidFill>
                  <a:schemeClr val="tx1">
                    <a:lumMod val="95000"/>
                    <a:lumOff val="5000"/>
                  </a:schemeClr>
                </a:solidFill>
                <a:effectLst>
                  <a:outerShdw blurRad="38100" dist="38100" dir="2700000" algn="tl">
                    <a:srgbClr val="000000">
                      <a:alpha val="43137"/>
                    </a:srgbClr>
                  </a:outerShdw>
                </a:effectLst>
              </a:rPr>
              <a:t>وهي إرادة إيصال الخير إلى الغير..</a:t>
            </a:r>
          </a:p>
          <a:p>
            <a:pPr marL="0" indent="0" algn="ctr">
              <a:buNone/>
            </a:pPr>
            <a:r>
              <a:rPr lang="ar-EG" sz="4800" b="1" dirty="0" smtClean="0">
                <a:solidFill>
                  <a:schemeClr val="tx1">
                    <a:lumMod val="95000"/>
                    <a:lumOff val="5000"/>
                  </a:schemeClr>
                </a:solidFill>
                <a:effectLst>
                  <a:outerShdw blurRad="38100" dist="38100" dir="2700000" algn="tl">
                    <a:srgbClr val="000000">
                      <a:alpha val="43137"/>
                    </a:srgbClr>
                  </a:outerShdw>
                </a:effectLst>
              </a:rPr>
              <a:t>وهي إلإحسان إلى المرحوم..</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790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75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75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75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75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75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75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75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75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75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75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75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75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75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5619" y="2830177"/>
            <a:ext cx="7886700" cy="4351338"/>
          </a:xfrm>
        </p:spPr>
        <p:txBody>
          <a:bodyPr>
            <a:normAutofit/>
          </a:bodyPr>
          <a:lstStyle/>
          <a:p>
            <a:pPr marL="0" indent="0" algn="ctr">
              <a:buNone/>
            </a:pPr>
            <a:r>
              <a:rPr lang="ar-EG" sz="5400" b="1" u="sng" dirty="0">
                <a:solidFill>
                  <a:srgbClr val="FF0066"/>
                </a:solidFill>
                <a:effectLst>
                  <a:outerShdw blurRad="38100" dist="38100" dir="2700000" algn="tl">
                    <a:srgbClr val="000000">
                      <a:alpha val="43137"/>
                    </a:srgbClr>
                  </a:outerShdw>
                </a:effectLst>
              </a:rPr>
              <a:t>وهي صفة لله عز وجل..</a:t>
            </a:r>
          </a:p>
          <a:p>
            <a:pPr marL="0" indent="0" algn="ctr">
              <a:buNone/>
            </a:pPr>
            <a:r>
              <a:rPr lang="ar-EG" sz="5400" b="1" dirty="0">
                <a:effectLst>
                  <a:outerShdw blurRad="38100" dist="38100" dir="2700000" algn="tl">
                    <a:srgbClr val="000000">
                      <a:alpha val="43137"/>
                    </a:srgbClr>
                  </a:outerShdw>
                </a:effectLst>
              </a:rPr>
              <a:t>فهو </a:t>
            </a:r>
            <a:r>
              <a:rPr lang="ar-EG" sz="5400" b="1" dirty="0">
                <a:solidFill>
                  <a:srgbClr val="002060"/>
                </a:solidFill>
                <a:effectLst>
                  <a:outerShdw blurRad="38100" dist="38100" dir="2700000" algn="tl">
                    <a:srgbClr val="000000">
                      <a:alpha val="43137"/>
                    </a:srgbClr>
                  </a:outerShdw>
                </a:effectLst>
              </a:rPr>
              <a:t>الرحمن</a:t>
            </a:r>
            <a:r>
              <a:rPr lang="ar-EG" sz="5400" b="1" dirty="0">
                <a:effectLst>
                  <a:outerShdw blurRad="38100" dist="38100" dir="2700000" algn="tl">
                    <a:srgbClr val="000000">
                      <a:alpha val="43137"/>
                    </a:srgbClr>
                  </a:outerShdw>
                </a:effectLst>
              </a:rPr>
              <a:t> </a:t>
            </a:r>
            <a:r>
              <a:rPr lang="ar-EG" sz="5400" b="1" dirty="0" smtClean="0">
                <a:effectLst>
                  <a:outerShdw blurRad="38100" dist="38100" dir="2700000" algn="tl">
                    <a:srgbClr val="000000">
                      <a:alpha val="43137"/>
                    </a:srgbClr>
                  </a:outerShdw>
                </a:effectLst>
              </a:rPr>
              <a:t>.. وهو </a:t>
            </a:r>
            <a:r>
              <a:rPr lang="ar-EG" sz="5400" b="1" dirty="0">
                <a:solidFill>
                  <a:srgbClr val="002060"/>
                </a:solidFill>
                <a:effectLst>
                  <a:outerShdw blurRad="38100" dist="38100" dir="2700000" algn="tl">
                    <a:srgbClr val="000000">
                      <a:alpha val="43137"/>
                    </a:srgbClr>
                  </a:outerShdw>
                </a:effectLst>
              </a:rPr>
              <a:t>الرحيم</a:t>
            </a:r>
            <a:r>
              <a:rPr lang="ar-EG" sz="5400" b="1" dirty="0">
                <a:effectLst>
                  <a:outerShdw blurRad="38100" dist="38100" dir="2700000" algn="tl">
                    <a:srgbClr val="000000">
                      <a:alpha val="43137"/>
                    </a:srgbClr>
                  </a:outerShdw>
                </a:effectLst>
              </a:rPr>
              <a:t>..</a:t>
            </a:r>
          </a:p>
          <a:p>
            <a:pPr marL="0" indent="0">
              <a:buNone/>
            </a:pPr>
            <a:endParaRPr lang="ar-EG" sz="5400" dirty="0"/>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983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75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75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4103" y="2392296"/>
            <a:ext cx="7886700" cy="4351338"/>
          </a:xfrm>
        </p:spPr>
        <p:txBody>
          <a:bodyPr>
            <a:noAutofit/>
          </a:bodyPr>
          <a:lstStyle/>
          <a:p>
            <a:pPr marL="0" indent="0" algn="ctr">
              <a:buNone/>
            </a:pPr>
            <a:r>
              <a:rPr lang="ar-EG" sz="4800" b="1" u="sng" dirty="0">
                <a:solidFill>
                  <a:srgbClr val="FF0066"/>
                </a:solidFill>
                <a:effectLst>
                  <a:outerShdw blurRad="38100" dist="38100" dir="2700000" algn="tl">
                    <a:srgbClr val="000000">
                      <a:alpha val="43137"/>
                    </a:srgbClr>
                  </a:outerShdw>
                </a:effectLst>
              </a:rPr>
              <a:t>ورحمته وسعت كل </a:t>
            </a:r>
            <a:r>
              <a:rPr lang="ar-EG" sz="4800" b="1" u="sng" dirty="0" smtClean="0">
                <a:solidFill>
                  <a:srgbClr val="FF0066"/>
                </a:solidFill>
                <a:effectLst>
                  <a:outerShdw blurRad="38100" dist="38100" dir="2700000" algn="tl">
                    <a:srgbClr val="000000">
                      <a:alpha val="43137"/>
                    </a:srgbClr>
                  </a:outerShdw>
                </a:effectLst>
              </a:rPr>
              <a:t>شيء:</a:t>
            </a:r>
          </a:p>
          <a:p>
            <a:pPr marL="0" indent="0" algn="ctr">
              <a:buNone/>
            </a:pPr>
            <a:endParaRPr lang="ar-EG" sz="1100" b="1" u="sng" dirty="0">
              <a:solidFill>
                <a:srgbClr val="FF0066"/>
              </a:solidFill>
              <a:effectLst>
                <a:outerShdw blurRad="38100" dist="38100" dir="2700000" algn="tl">
                  <a:srgbClr val="000000">
                    <a:alpha val="43137"/>
                  </a:srgbClr>
                </a:outerShdw>
              </a:effectLst>
            </a:endParaRPr>
          </a:p>
          <a:p>
            <a:pPr marL="0" indent="0" algn="ctr">
              <a:buNone/>
            </a:pPr>
            <a:r>
              <a:rPr lang="ar-EG" sz="4800" b="1" dirty="0">
                <a:solidFill>
                  <a:schemeClr val="tx1">
                    <a:lumMod val="95000"/>
                    <a:lumOff val="5000"/>
                  </a:schemeClr>
                </a:solidFill>
                <a:effectLst>
                  <a:outerShdw blurRad="38100" dist="38100" dir="2700000" algn="tl">
                    <a:srgbClr val="000000">
                      <a:alpha val="43137"/>
                    </a:srgbClr>
                  </a:outerShdw>
                </a:effectLst>
              </a:rPr>
              <a:t>المؤمن والكافر.. </a:t>
            </a:r>
            <a:endParaRPr lang="ar-EG" sz="4800" b="1" dirty="0" smtClean="0">
              <a:solidFill>
                <a:schemeClr val="tx1">
                  <a:lumMod val="95000"/>
                  <a:lumOff val="5000"/>
                </a:schemeClr>
              </a:solidFill>
              <a:effectLst>
                <a:outerShdw blurRad="38100" dist="38100" dir="2700000" algn="tl">
                  <a:srgbClr val="000000">
                    <a:alpha val="43137"/>
                  </a:srgbClr>
                </a:outerShdw>
              </a:effectLst>
            </a:endParaRPr>
          </a:p>
          <a:p>
            <a:pPr marL="0" indent="0" algn="ctr">
              <a:buNone/>
            </a:pPr>
            <a:endParaRPr lang="ar-EG" sz="1100" b="1" dirty="0" smtClean="0">
              <a:solidFill>
                <a:schemeClr val="tx1">
                  <a:lumMod val="95000"/>
                  <a:lumOff val="5000"/>
                </a:schemeClr>
              </a:solidFill>
              <a:effectLst>
                <a:outerShdw blurRad="38100" dist="38100" dir="2700000" algn="tl">
                  <a:srgbClr val="000000">
                    <a:alpha val="43137"/>
                  </a:srgbClr>
                </a:outerShdw>
              </a:effectLst>
            </a:endParaRPr>
          </a:p>
          <a:p>
            <a:pPr marL="0" indent="0" algn="ctr">
              <a:buNone/>
            </a:pPr>
            <a:r>
              <a:rPr lang="ar-EG" sz="4800" b="1" dirty="0" smtClean="0">
                <a:solidFill>
                  <a:schemeClr val="tx1">
                    <a:lumMod val="95000"/>
                    <a:lumOff val="5000"/>
                  </a:schemeClr>
                </a:solidFill>
                <a:effectLst>
                  <a:outerShdw blurRad="38100" dist="38100" dir="2700000" algn="tl">
                    <a:srgbClr val="000000">
                      <a:alpha val="43137"/>
                    </a:srgbClr>
                  </a:outerShdw>
                </a:effectLst>
              </a:rPr>
              <a:t>القوي </a:t>
            </a:r>
            <a:r>
              <a:rPr lang="ar-EG" sz="4800" b="1" dirty="0">
                <a:solidFill>
                  <a:schemeClr val="tx1">
                    <a:lumMod val="95000"/>
                    <a:lumOff val="5000"/>
                  </a:schemeClr>
                </a:solidFill>
                <a:effectLst>
                  <a:outerShdw blurRad="38100" dist="38100" dir="2700000" algn="tl">
                    <a:srgbClr val="000000">
                      <a:alpha val="43137"/>
                    </a:srgbClr>
                  </a:outerShdw>
                </a:effectLst>
              </a:rPr>
              <a:t>والضعيف</a:t>
            </a:r>
            <a:r>
              <a:rPr lang="ar-EG" sz="4800" b="1" dirty="0" smtClean="0">
                <a:solidFill>
                  <a:schemeClr val="tx1">
                    <a:lumMod val="95000"/>
                    <a:lumOff val="5000"/>
                  </a:schemeClr>
                </a:solidFill>
                <a:effectLst>
                  <a:outerShdw blurRad="38100" dist="38100" dir="2700000" algn="tl">
                    <a:srgbClr val="000000">
                      <a:alpha val="43137"/>
                    </a:srgbClr>
                  </a:outerShdw>
                </a:effectLst>
              </a:rPr>
              <a:t>..</a:t>
            </a:r>
          </a:p>
          <a:p>
            <a:pPr marL="0" indent="0" algn="ctr">
              <a:buNone/>
            </a:pPr>
            <a:endParaRPr lang="ar-EG" sz="1100" b="1" dirty="0" smtClean="0">
              <a:solidFill>
                <a:schemeClr val="tx1">
                  <a:lumMod val="95000"/>
                  <a:lumOff val="5000"/>
                </a:schemeClr>
              </a:solidFill>
              <a:effectLst>
                <a:outerShdw blurRad="38100" dist="38100" dir="2700000" algn="tl">
                  <a:srgbClr val="000000">
                    <a:alpha val="43137"/>
                  </a:srgbClr>
                </a:outerShdw>
              </a:effectLst>
            </a:endParaRPr>
          </a:p>
          <a:p>
            <a:pPr marL="0" indent="0" algn="ctr">
              <a:buNone/>
            </a:pPr>
            <a:r>
              <a:rPr lang="ar-EG" sz="4800" b="1" dirty="0" smtClean="0">
                <a:solidFill>
                  <a:schemeClr val="tx1">
                    <a:lumMod val="95000"/>
                    <a:lumOff val="5000"/>
                  </a:schemeClr>
                </a:solidFill>
                <a:effectLst>
                  <a:outerShdw blurRad="38100" dist="38100" dir="2700000" algn="tl">
                    <a:srgbClr val="000000">
                      <a:alpha val="43137"/>
                    </a:srgbClr>
                  </a:outerShdw>
                </a:effectLst>
              </a:rPr>
              <a:t> </a:t>
            </a:r>
            <a:r>
              <a:rPr lang="ar-EG" sz="4800" b="1" dirty="0">
                <a:solidFill>
                  <a:schemeClr val="tx1">
                    <a:lumMod val="95000"/>
                    <a:lumOff val="5000"/>
                  </a:schemeClr>
                </a:solidFill>
                <a:effectLst>
                  <a:outerShdw blurRad="38100" dist="38100" dir="2700000" algn="tl">
                    <a:srgbClr val="000000">
                      <a:alpha val="43137"/>
                    </a:srgbClr>
                  </a:outerShdw>
                </a:effectLst>
              </a:rPr>
              <a:t>البر والفاجر</a:t>
            </a:r>
            <a:r>
              <a:rPr lang="ar-EG" sz="4800" b="1" dirty="0" smtClean="0">
                <a:solidFill>
                  <a:schemeClr val="tx1">
                    <a:lumMod val="95000"/>
                    <a:lumOff val="5000"/>
                  </a:schemeClr>
                </a:solidFill>
                <a:effectLst>
                  <a:outerShdw blurRad="38100" dist="38100" dir="2700000" algn="tl">
                    <a:srgbClr val="000000">
                      <a:alpha val="43137"/>
                    </a:srgbClr>
                  </a:outerShdw>
                </a:effectLst>
              </a:rPr>
              <a:t>..</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1037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75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14" y="1838504"/>
            <a:ext cx="7886700" cy="4351338"/>
          </a:xfrm>
        </p:spPr>
        <p:txBody>
          <a:bodyPr>
            <a:noAutofit/>
          </a:bodyPr>
          <a:lstStyle/>
          <a:p>
            <a:pPr marL="0" indent="0" algn="ctr">
              <a:buNone/>
            </a:pPr>
            <a:r>
              <a:rPr lang="ar-EG" sz="4400" b="1" u="sng" dirty="0">
                <a:solidFill>
                  <a:srgbClr val="FF0066"/>
                </a:solidFill>
                <a:effectLst>
                  <a:outerShdw blurRad="38100" dist="38100" dir="2700000" algn="tl">
                    <a:srgbClr val="000000">
                      <a:alpha val="43137"/>
                    </a:srgbClr>
                  </a:outerShdw>
                </a:effectLst>
              </a:rPr>
              <a:t>قال تعالى :</a:t>
            </a:r>
          </a:p>
          <a:p>
            <a:pPr marL="0" indent="0" algn="ctr">
              <a:buNone/>
            </a:pPr>
            <a:r>
              <a:rPr lang="ar-EG" sz="4400" b="1" dirty="0" smtClean="0">
                <a:effectLst>
                  <a:outerShdw blurRad="38100" dist="38100" dir="2700000" algn="tl">
                    <a:srgbClr val="000000">
                      <a:alpha val="43137"/>
                    </a:srgbClr>
                  </a:outerShdw>
                </a:effectLst>
              </a:rPr>
              <a:t>  </a:t>
            </a:r>
            <a:r>
              <a:rPr lang="ar-EG" sz="2400" b="1" dirty="0" smtClean="0">
                <a:effectLst>
                  <a:outerShdw blurRad="38100" dist="38100" dir="2700000" algn="tl">
                    <a:srgbClr val="000000">
                      <a:alpha val="43137"/>
                    </a:srgbClr>
                  </a:outerShdw>
                </a:effectLst>
              </a:rPr>
              <a:t>   </a:t>
            </a:r>
            <a:r>
              <a:rPr lang="ar-EG" sz="4400" b="1" dirty="0" smtClean="0">
                <a:effectLst>
                  <a:outerShdw blurRad="38100" dist="38100" dir="2700000" algn="tl">
                    <a:srgbClr val="000000">
                      <a:alpha val="43137"/>
                    </a:srgbClr>
                  </a:outerShdw>
                </a:effectLst>
              </a:rPr>
              <a:t> (</a:t>
            </a:r>
            <a:r>
              <a:rPr lang="ar-IQ" sz="4400" b="1" dirty="0">
                <a:effectLst>
                  <a:outerShdw blurRad="38100" dist="38100" dir="2700000" algn="tl">
                    <a:srgbClr val="000000">
                      <a:alpha val="43137"/>
                    </a:srgbClr>
                  </a:outerShdw>
                </a:effectLst>
              </a:rPr>
              <a:t>وَرَحْمَتِي وَسِعَتْ كُلَّ شَيْءٍ </a:t>
            </a:r>
            <a:r>
              <a:rPr lang="ar-EG" sz="4400" b="1" dirty="0">
                <a:effectLst>
                  <a:outerShdw blurRad="38100" dist="38100" dir="2700000" algn="tl">
                    <a:srgbClr val="000000">
                      <a:alpha val="43137"/>
                    </a:srgbClr>
                  </a:outerShdw>
                </a:effectLst>
              </a:rPr>
              <a:t>) </a:t>
            </a:r>
            <a:r>
              <a:rPr lang="ar-EG" dirty="0" smtClean="0">
                <a:effectLst>
                  <a:outerShdw blurRad="38100" dist="38100" dir="2700000" algn="tl">
                    <a:srgbClr val="000000">
                      <a:alpha val="43137"/>
                    </a:srgbClr>
                  </a:outerShdw>
                </a:effectLst>
              </a:rPr>
              <a:t>(الأعراف:156)</a:t>
            </a:r>
            <a:endParaRPr lang="ar-EG" dirty="0">
              <a:effectLst>
                <a:outerShdw blurRad="38100" dist="38100" dir="2700000" algn="tl">
                  <a:srgbClr val="000000">
                    <a:alpha val="43137"/>
                  </a:srgbClr>
                </a:outerShdw>
              </a:effectLst>
            </a:endParaRPr>
          </a:p>
          <a:p>
            <a:pPr marL="0" indent="0" algn="ctr">
              <a:buNone/>
            </a:pPr>
            <a:endParaRPr lang="ar-EG" sz="2400" b="1" dirty="0">
              <a:effectLst>
                <a:outerShdw blurRad="38100" dist="38100" dir="2700000" algn="tl">
                  <a:srgbClr val="000000">
                    <a:alpha val="43137"/>
                  </a:srgbClr>
                </a:outerShdw>
              </a:effectLst>
            </a:endParaRPr>
          </a:p>
          <a:p>
            <a:pPr marL="0" indent="0" algn="ctr">
              <a:buNone/>
            </a:pPr>
            <a:r>
              <a:rPr lang="ar-EG" sz="4400" b="1" u="sng" dirty="0">
                <a:solidFill>
                  <a:srgbClr val="FF0066"/>
                </a:solidFill>
                <a:effectLst>
                  <a:outerShdw blurRad="38100" dist="38100" dir="2700000" algn="tl">
                    <a:srgbClr val="000000">
                      <a:alpha val="43137"/>
                    </a:srgbClr>
                  </a:outerShdw>
                </a:effectLst>
              </a:rPr>
              <a:t>وقالت الملائكة عنه سبحانه :</a:t>
            </a:r>
          </a:p>
          <a:p>
            <a:pPr marL="0" indent="0" algn="ctr">
              <a:buNone/>
            </a:pPr>
            <a:r>
              <a:rPr lang="ar-EG" sz="4400" b="1" dirty="0" smtClean="0">
                <a:effectLst>
                  <a:outerShdw blurRad="38100" dist="38100" dir="2700000" algn="tl">
                    <a:srgbClr val="000000">
                      <a:alpha val="43137"/>
                    </a:srgbClr>
                  </a:outerShdw>
                </a:effectLst>
              </a:rPr>
              <a:t>   (</a:t>
            </a:r>
            <a:r>
              <a:rPr lang="ar-SA" sz="4400" b="1" dirty="0">
                <a:effectLst>
                  <a:outerShdw blurRad="38100" dist="38100" dir="2700000" algn="tl">
                    <a:srgbClr val="000000">
                      <a:alpha val="43137"/>
                    </a:srgbClr>
                  </a:outerShdw>
                </a:effectLst>
              </a:rPr>
              <a:t>ربنا وسعت كل شيء رحمة وعلما </a:t>
            </a:r>
            <a:r>
              <a:rPr lang="ar-EG" sz="4400" b="1" dirty="0">
                <a:effectLst>
                  <a:outerShdw blurRad="38100" dist="38100" dir="2700000" algn="tl">
                    <a:srgbClr val="000000">
                      <a:alpha val="43137"/>
                    </a:srgbClr>
                  </a:outerShdw>
                </a:effectLst>
              </a:rPr>
              <a:t>) </a:t>
            </a:r>
            <a:r>
              <a:rPr lang="ar-EG" dirty="0" smtClean="0">
                <a:effectLst>
                  <a:outerShdw blurRad="38100" dist="38100" dir="2700000" algn="tl">
                    <a:srgbClr val="000000">
                      <a:alpha val="43137"/>
                    </a:srgbClr>
                  </a:outerShdw>
                </a:effectLst>
              </a:rPr>
              <a:t>(غافر </a:t>
            </a:r>
            <a:r>
              <a:rPr lang="ar-EG" dirty="0">
                <a:effectLst>
                  <a:outerShdw blurRad="38100" dist="38100" dir="2700000" algn="tl">
                    <a:srgbClr val="000000">
                      <a:alpha val="43137"/>
                    </a:srgbClr>
                  </a:outerShdw>
                </a:effectLst>
              </a:rPr>
              <a:t>:</a:t>
            </a:r>
            <a:r>
              <a:rPr lang="ar-EG" dirty="0" smtClean="0">
                <a:effectLst>
                  <a:outerShdw blurRad="38100" dist="38100" dir="2700000" algn="tl">
                    <a:srgbClr val="000000">
                      <a:alpha val="43137"/>
                    </a:srgbClr>
                  </a:outerShdw>
                </a:effectLst>
              </a:rPr>
              <a:t>7)</a:t>
            </a:r>
            <a:endParaRPr lang="ar-EG" dirty="0">
              <a:effectLst>
                <a:outerShdw blurRad="38100" dist="38100" dir="2700000" algn="tl">
                  <a:srgbClr val="000000">
                    <a:alpha val="43137"/>
                  </a:srgbClr>
                </a:outerShdw>
              </a:effectLst>
            </a:endParaRPr>
          </a:p>
          <a:p>
            <a:pPr marL="0" indent="0">
              <a:buNone/>
            </a:pPr>
            <a:endParaRPr lang="ar-EG" sz="4400" dirty="0"/>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6102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right)">
                                      <p:cBhvr>
                                        <p:cTn id="17" dur="75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right)">
                                      <p:cBhvr>
                                        <p:cTn id="22"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2740" y="1825625"/>
            <a:ext cx="7886700" cy="5032375"/>
          </a:xfrm>
        </p:spPr>
        <p:txBody>
          <a:bodyPr>
            <a:normAutofit/>
          </a:bodyPr>
          <a:lstStyle/>
          <a:p>
            <a:pPr marL="0" indent="0" algn="ctr">
              <a:buNone/>
            </a:pPr>
            <a:r>
              <a:rPr lang="ar-SA" sz="4400" b="1" u="sng" dirty="0">
                <a:solidFill>
                  <a:srgbClr val="FF0066"/>
                </a:solidFill>
                <a:effectLst>
                  <a:outerShdw blurRad="38100" dist="38100" dir="2700000" algn="tl">
                    <a:srgbClr val="000000">
                      <a:alpha val="43137"/>
                    </a:srgbClr>
                  </a:outerShdw>
                </a:effectLst>
              </a:rPr>
              <a:t>وقال تعالى</a:t>
            </a:r>
            <a:r>
              <a:rPr lang="en-US" sz="4400" b="1" u="sng" dirty="0">
                <a:solidFill>
                  <a:srgbClr val="FF0066"/>
                </a:solidFill>
                <a:effectLst>
                  <a:outerShdw blurRad="38100" dist="38100" dir="2700000" algn="tl">
                    <a:srgbClr val="000000">
                      <a:alpha val="43137"/>
                    </a:srgbClr>
                  </a:outerShdw>
                </a:effectLst>
              </a:rPr>
              <a:t>: </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smtClean="0">
                <a:solidFill>
                  <a:schemeClr val="tx1">
                    <a:lumMod val="95000"/>
                    <a:lumOff val="5000"/>
                  </a:schemeClr>
                </a:solidFill>
                <a:effectLst>
                  <a:outerShdw blurRad="38100" dist="38100" dir="2700000" algn="tl">
                    <a:srgbClr val="000000">
                      <a:alpha val="43137"/>
                    </a:srgbClr>
                  </a:outerShdw>
                </a:effectLst>
              </a:rPr>
              <a:t>﴿</a:t>
            </a:r>
            <a:r>
              <a:rPr lang="ar-SA" sz="4400" b="1" dirty="0">
                <a:solidFill>
                  <a:schemeClr val="tx1">
                    <a:lumMod val="95000"/>
                    <a:lumOff val="5000"/>
                  </a:schemeClr>
                </a:solidFill>
                <a:effectLst>
                  <a:outerShdw blurRad="38100" dist="38100" dir="2700000" algn="tl">
                    <a:srgbClr val="000000">
                      <a:alpha val="43137"/>
                    </a:srgbClr>
                  </a:outerShdw>
                </a:effectLst>
              </a:rPr>
              <a:t> نَبِّئْ عِبَادِي أَنِّي أَنَا الغَفُورُ الرَّحِيمُ</a:t>
            </a:r>
            <a:r>
              <a:rPr lang="ar-EG" sz="4400" b="1" dirty="0">
                <a:solidFill>
                  <a:schemeClr val="tx1">
                    <a:lumMod val="95000"/>
                    <a:lumOff val="5000"/>
                  </a:schemeClr>
                </a:solidFill>
                <a:effectLst>
                  <a:outerShdw blurRad="38100" dist="38100" dir="2700000" algn="tl">
                    <a:srgbClr val="000000">
                      <a:alpha val="43137"/>
                    </a:srgbClr>
                  </a:outerShdw>
                </a:effectLst>
              </a:rPr>
              <a:t> </a:t>
            </a:r>
            <a:r>
              <a:rPr lang="ar-EG" sz="4400" b="1" dirty="0" smtClean="0">
                <a:solidFill>
                  <a:schemeClr val="tx1">
                    <a:lumMod val="95000"/>
                    <a:lumOff val="5000"/>
                  </a:schemeClr>
                </a:solidFill>
                <a:effectLst>
                  <a:outerShdw blurRad="38100" dist="38100" dir="2700000" algn="tl">
                    <a:srgbClr val="000000">
                      <a:alpha val="43137"/>
                    </a:srgbClr>
                  </a:outerShdw>
                </a:effectLst>
              </a:rPr>
              <a:t>﴾ </a:t>
            </a:r>
            <a:r>
              <a:rPr lang="ar-EG" dirty="0" smtClean="0">
                <a:solidFill>
                  <a:schemeClr val="tx1">
                    <a:lumMod val="95000"/>
                    <a:lumOff val="5000"/>
                  </a:schemeClr>
                </a:solidFill>
                <a:effectLst>
                  <a:outerShdw blurRad="38100" dist="38100" dir="2700000" algn="tl">
                    <a:srgbClr val="000000">
                      <a:alpha val="43137"/>
                    </a:srgbClr>
                  </a:outerShdw>
                </a:effectLst>
              </a:rPr>
              <a:t>(</a:t>
            </a:r>
            <a:r>
              <a:rPr lang="ar-SA" dirty="0" smtClean="0">
                <a:solidFill>
                  <a:schemeClr val="tx1">
                    <a:lumMod val="95000"/>
                    <a:lumOff val="5000"/>
                  </a:schemeClr>
                </a:solidFill>
                <a:effectLst>
                  <a:outerShdw blurRad="38100" dist="38100" dir="2700000" algn="tl">
                    <a:srgbClr val="000000">
                      <a:alpha val="43137"/>
                    </a:srgbClr>
                  </a:outerShdw>
                </a:effectLst>
              </a:rPr>
              <a:t>الحجر:49</a:t>
            </a:r>
            <a:r>
              <a:rPr lang="ar-EG" dirty="0" smtClean="0">
                <a:solidFill>
                  <a:schemeClr val="tx1">
                    <a:lumMod val="95000"/>
                    <a:lumOff val="5000"/>
                  </a:schemeClr>
                </a:solidFill>
                <a:effectLst>
                  <a:outerShdw blurRad="38100" dist="38100" dir="2700000" algn="tl">
                    <a:srgbClr val="000000">
                      <a:alpha val="43137"/>
                    </a:srgbClr>
                  </a:outerShdw>
                </a:effectLst>
              </a:rPr>
              <a:t>)</a:t>
            </a:r>
          </a:p>
          <a:p>
            <a:pPr marL="0" indent="0" algn="ctr">
              <a:buNone/>
            </a:pPr>
            <a:endParaRPr lang="ar-EG" sz="2000" b="1" dirty="0">
              <a:solidFill>
                <a:schemeClr val="tx1">
                  <a:lumMod val="95000"/>
                  <a:lumOff val="5000"/>
                </a:schemeClr>
              </a:solidFill>
              <a:effectLst>
                <a:outerShdw blurRad="38100" dist="38100" dir="2700000" algn="tl">
                  <a:srgbClr val="000000">
                    <a:alpha val="43137"/>
                  </a:srgbClr>
                </a:outerShdw>
              </a:effectLst>
            </a:endParaRPr>
          </a:p>
          <a:p>
            <a:pPr marL="0" indent="0" algn="ctr">
              <a:buNone/>
            </a:pPr>
            <a:r>
              <a:rPr lang="ar-SA" sz="4400" b="1" u="sng" dirty="0">
                <a:solidFill>
                  <a:srgbClr val="FF0066"/>
                </a:solidFill>
                <a:effectLst>
                  <a:outerShdw blurRad="38100" dist="38100" dir="2700000" algn="tl">
                    <a:srgbClr val="000000">
                      <a:alpha val="43137"/>
                    </a:srgbClr>
                  </a:outerShdw>
                </a:effectLst>
              </a:rPr>
              <a:t>وقال </a:t>
            </a:r>
            <a:r>
              <a:rPr lang="ar-SA" sz="4400" b="1" u="sng" dirty="0" smtClean="0">
                <a:solidFill>
                  <a:srgbClr val="FF0066"/>
                </a:solidFill>
                <a:effectLst>
                  <a:outerShdw blurRad="38100" dist="38100" dir="2700000" algn="tl">
                    <a:srgbClr val="000000">
                      <a:alpha val="43137"/>
                    </a:srgbClr>
                  </a:outerShdw>
                </a:effectLst>
              </a:rPr>
              <a:t>تعالى</a:t>
            </a:r>
            <a:r>
              <a:rPr lang="en-US" sz="4400" b="1" u="sng" dirty="0" smtClean="0">
                <a:solidFill>
                  <a:srgbClr val="FF0066"/>
                </a:solidFill>
                <a:effectLst>
                  <a:outerShdw blurRad="38100" dist="38100" dir="2700000" algn="tl">
                    <a:srgbClr val="000000">
                      <a:alpha val="43137"/>
                    </a:srgbClr>
                  </a:outerShdw>
                </a:effectLst>
              </a:rPr>
              <a:t>:</a:t>
            </a:r>
            <a:r>
              <a:rPr lang="en-US" sz="4400" b="1" u="sng" dirty="0">
                <a:solidFill>
                  <a:srgbClr val="FF0066"/>
                </a:solidFill>
                <a:effectLst>
                  <a:outerShdw blurRad="38100" dist="38100" dir="2700000" algn="tl">
                    <a:srgbClr val="000000">
                      <a:alpha val="43137"/>
                    </a:srgbClr>
                  </a:outerShdw>
                </a:effectLst>
              </a:rPr>
              <a:t> </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smtClean="0">
                <a:solidFill>
                  <a:schemeClr val="tx1">
                    <a:lumMod val="95000"/>
                    <a:lumOff val="5000"/>
                  </a:schemeClr>
                </a:solidFill>
                <a:effectLst>
                  <a:outerShdw blurRad="38100" dist="38100" dir="2700000" algn="tl">
                    <a:srgbClr val="000000">
                      <a:alpha val="43137"/>
                    </a:srgbClr>
                  </a:outerShdw>
                </a:effectLst>
              </a:rPr>
              <a:t>﴿</a:t>
            </a:r>
            <a:r>
              <a:rPr lang="ar-SA" sz="4400" b="1" dirty="0">
                <a:solidFill>
                  <a:schemeClr val="tx1">
                    <a:lumMod val="95000"/>
                    <a:lumOff val="5000"/>
                  </a:schemeClr>
                </a:solidFill>
                <a:effectLst>
                  <a:outerShdw blurRad="38100" dist="38100" dir="2700000" algn="tl">
                    <a:srgbClr val="000000">
                      <a:alpha val="43137"/>
                    </a:srgbClr>
                  </a:outerShdw>
                </a:effectLst>
              </a:rPr>
              <a:t>وَإِلَهُكُمْ إِلَهٌ وَاحِدٌ لا إِلَهَ إِلا هُوَ الرَّحْمَنُ الرَّحِيمُ</a:t>
            </a:r>
            <a:r>
              <a:rPr lang="en-US" sz="4400" b="1" dirty="0">
                <a:solidFill>
                  <a:schemeClr val="tx1">
                    <a:lumMod val="95000"/>
                    <a:lumOff val="5000"/>
                  </a:schemeClr>
                </a:solidFill>
                <a:effectLst>
                  <a:outerShdw blurRad="38100" dist="38100" dir="2700000" algn="tl">
                    <a:srgbClr val="000000">
                      <a:alpha val="43137"/>
                    </a:srgbClr>
                  </a:outerShdw>
                </a:effectLst>
              </a:rPr>
              <a:t> </a:t>
            </a:r>
            <a:r>
              <a:rPr lang="ar-EG" sz="4400" b="1" dirty="0">
                <a:solidFill>
                  <a:schemeClr val="tx1">
                    <a:lumMod val="95000"/>
                    <a:lumOff val="5000"/>
                  </a:schemeClr>
                </a:solidFill>
                <a:effectLst>
                  <a:outerShdw blurRad="38100" dist="38100" dir="2700000" algn="tl">
                    <a:srgbClr val="000000">
                      <a:alpha val="43137"/>
                    </a:srgbClr>
                  </a:outerShdw>
                </a:effectLst>
              </a:rPr>
              <a:t>﴾</a:t>
            </a:r>
            <a:r>
              <a:rPr lang="ar-SA" dirty="0">
                <a:solidFill>
                  <a:schemeClr val="tx1">
                    <a:lumMod val="95000"/>
                    <a:lumOff val="5000"/>
                  </a:schemeClr>
                </a:solidFill>
                <a:effectLst>
                  <a:outerShdw blurRad="38100" dist="38100" dir="2700000" algn="tl">
                    <a:srgbClr val="000000">
                      <a:alpha val="43137"/>
                    </a:srgbClr>
                  </a:outerShdw>
                </a:effectLst>
              </a:rPr>
              <a:t> </a:t>
            </a:r>
            <a:r>
              <a:rPr lang="ar-EG" dirty="0">
                <a:solidFill>
                  <a:schemeClr val="tx1">
                    <a:lumMod val="95000"/>
                    <a:lumOff val="5000"/>
                  </a:schemeClr>
                </a:solidFill>
                <a:effectLst>
                  <a:outerShdw blurRad="38100" dist="38100" dir="2700000" algn="tl">
                    <a:srgbClr val="000000">
                      <a:alpha val="43137"/>
                    </a:srgbClr>
                  </a:outerShdw>
                </a:effectLst>
              </a:rPr>
              <a:t>(</a:t>
            </a:r>
            <a:r>
              <a:rPr lang="ar-SA" dirty="0" smtClean="0">
                <a:solidFill>
                  <a:schemeClr val="tx1">
                    <a:lumMod val="95000"/>
                    <a:lumOff val="5000"/>
                  </a:schemeClr>
                </a:solidFill>
                <a:effectLst>
                  <a:outerShdw blurRad="38100" dist="38100" dir="2700000" algn="tl">
                    <a:srgbClr val="000000">
                      <a:alpha val="43137"/>
                    </a:srgbClr>
                  </a:outerShdw>
                </a:effectLst>
              </a:rPr>
              <a:t>البقرة:163</a:t>
            </a:r>
            <a:r>
              <a:rPr lang="ar-EG" dirty="0" smtClean="0">
                <a:solidFill>
                  <a:schemeClr val="tx1">
                    <a:lumMod val="95000"/>
                    <a:lumOff val="5000"/>
                  </a:schemeClr>
                </a:solidFill>
                <a:effectLst>
                  <a:outerShdw blurRad="38100" dist="38100" dir="2700000" algn="tl">
                    <a:srgbClr val="000000">
                      <a:alpha val="43137"/>
                    </a:srgbClr>
                  </a:outerShdw>
                </a:effectLst>
              </a:rPr>
              <a:t>)</a:t>
            </a:r>
          </a:p>
          <a:p>
            <a:pPr marL="0" indent="0" algn="ctr">
              <a:buNone/>
            </a:pPr>
            <a:endParaRPr lang="ar-EG" sz="4400"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497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750"/>
                                        <p:tgtEl>
                                          <p:spTgt spid="3">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checkerboard(across)">
                                      <p:cBhvr>
                                        <p:cTn id="15" dur="750"/>
                                        <p:tgtEl>
                                          <p:spTgt spid="3">
                                            <p:txEl>
                                              <p:pRg st="3" end="3"/>
                                            </p:txEl>
                                          </p:spTgt>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checkerboard(across)">
                                      <p:cBhvr>
                                        <p:cTn id="18"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608" y="1120461"/>
            <a:ext cx="8502471" cy="5563673"/>
          </a:xfrm>
        </p:spPr>
        <p:txBody>
          <a:bodyPr>
            <a:noAutofit/>
          </a:bodyPr>
          <a:lstStyle/>
          <a:p>
            <a:pPr marL="0" indent="0" algn="ctr">
              <a:buNone/>
            </a:pPr>
            <a:r>
              <a:rPr lang="ar-EG" sz="4000" b="1" dirty="0" smtClean="0">
                <a:effectLst>
                  <a:outerShdw blurRad="38100" dist="38100" dir="2700000" algn="tl">
                    <a:srgbClr val="000000">
                      <a:alpha val="43137"/>
                    </a:srgbClr>
                  </a:outerShdw>
                </a:effectLst>
              </a:rPr>
              <a:t>                           </a:t>
            </a:r>
            <a:r>
              <a:rPr lang="ar-EG" sz="4000" b="1" dirty="0" smtClean="0">
                <a:solidFill>
                  <a:srgbClr val="002060"/>
                </a:solidFill>
                <a:effectLst>
                  <a:outerShdw blurRad="38100" dist="38100" dir="2700000" algn="tl">
                    <a:srgbClr val="000000">
                      <a:alpha val="43137"/>
                    </a:srgbClr>
                  </a:outerShdw>
                </a:effectLst>
              </a:rPr>
              <a:t>و</a:t>
            </a:r>
            <a:r>
              <a:rPr lang="ar-SA" sz="4000" b="1" dirty="0" smtClean="0">
                <a:solidFill>
                  <a:srgbClr val="002060"/>
                </a:solidFill>
                <a:effectLst>
                  <a:outerShdw blurRad="38100" dist="38100" dir="2700000" algn="tl">
                    <a:srgbClr val="000000">
                      <a:alpha val="43137"/>
                    </a:srgbClr>
                  </a:outerShdw>
                </a:effectLst>
              </a:rPr>
              <a:t>عن </a:t>
            </a:r>
            <a:r>
              <a:rPr lang="ar-SA" sz="4000" b="1" dirty="0">
                <a:solidFill>
                  <a:srgbClr val="002060"/>
                </a:solidFill>
                <a:effectLst>
                  <a:outerShdw blurRad="38100" dist="38100" dir="2700000" algn="tl">
                    <a:srgbClr val="000000">
                      <a:alpha val="43137"/>
                    </a:srgbClr>
                  </a:outerShdw>
                </a:effectLst>
              </a:rPr>
              <a:t>عمر قال: قدم على </a:t>
            </a:r>
            <a:r>
              <a:rPr lang="ar-EG" sz="4000" b="1" dirty="0" smtClean="0">
                <a:solidFill>
                  <a:srgbClr val="002060"/>
                </a:solidFill>
                <a:effectLst>
                  <a:outerShdw blurRad="38100" dist="38100" dir="2700000" algn="tl">
                    <a:srgbClr val="000000">
                      <a:alpha val="43137"/>
                    </a:srgbClr>
                  </a:outerShdw>
                </a:effectLst>
              </a:rPr>
              <a:t>         </a:t>
            </a:r>
          </a:p>
          <a:p>
            <a:pPr marL="0" indent="0" algn="ctr">
              <a:buNone/>
            </a:pPr>
            <a:r>
              <a:rPr lang="ar-EG" sz="4000" b="1" dirty="0">
                <a:solidFill>
                  <a:srgbClr val="002060"/>
                </a:solidFill>
                <a:effectLst>
                  <a:outerShdw blurRad="38100" dist="38100" dir="2700000" algn="tl">
                    <a:srgbClr val="000000">
                      <a:alpha val="43137"/>
                    </a:srgbClr>
                  </a:outerShdw>
                </a:effectLst>
              </a:rPr>
              <a:t> </a:t>
            </a:r>
            <a:r>
              <a:rPr lang="ar-EG" sz="4000" b="1" dirty="0" smtClean="0">
                <a:solidFill>
                  <a:srgbClr val="002060"/>
                </a:solidFill>
                <a:effectLst>
                  <a:outerShdw blurRad="38100" dist="38100" dir="2700000" algn="tl">
                    <a:srgbClr val="000000">
                      <a:alpha val="43137"/>
                    </a:srgbClr>
                  </a:outerShdw>
                </a:effectLst>
              </a:rPr>
              <a:t>               </a:t>
            </a:r>
            <a:r>
              <a:rPr lang="ar-SA" sz="4000" b="1" dirty="0" smtClean="0">
                <a:solidFill>
                  <a:srgbClr val="002060"/>
                </a:solidFill>
                <a:effectLst>
                  <a:outerShdw blurRad="38100" dist="38100" dir="2700000" algn="tl">
                    <a:srgbClr val="000000">
                      <a:alpha val="43137"/>
                    </a:srgbClr>
                  </a:outerShdw>
                </a:effectLst>
              </a:rPr>
              <a:t>النبي صلَّى </a:t>
            </a:r>
            <a:r>
              <a:rPr lang="ar-SA" sz="4000" b="1" dirty="0">
                <a:solidFill>
                  <a:srgbClr val="002060"/>
                </a:solidFill>
                <a:effectLst>
                  <a:outerShdw blurRad="38100" dist="38100" dir="2700000" algn="tl">
                    <a:srgbClr val="000000">
                      <a:alpha val="43137"/>
                    </a:srgbClr>
                  </a:outerShdw>
                </a:effectLst>
              </a:rPr>
              <a:t>الله عليه وسلَّم </a:t>
            </a:r>
            <a:r>
              <a:rPr lang="ar-SA" sz="4000" b="1" dirty="0" smtClean="0">
                <a:solidFill>
                  <a:srgbClr val="002060"/>
                </a:solidFill>
                <a:effectLst>
                  <a:outerShdw blurRad="38100" dist="38100" dir="2700000" algn="tl">
                    <a:srgbClr val="000000">
                      <a:alpha val="43137"/>
                    </a:srgbClr>
                  </a:outerShdw>
                </a:effectLst>
              </a:rPr>
              <a:t>بسبي،</a:t>
            </a:r>
            <a:endParaRPr lang="ar-EG" sz="4000" b="1" dirty="0">
              <a:solidFill>
                <a:srgbClr val="002060"/>
              </a:solidFill>
              <a:effectLst>
                <a:outerShdw blurRad="38100" dist="38100" dir="2700000" algn="tl">
                  <a:srgbClr val="000000">
                    <a:alpha val="43137"/>
                  </a:srgbClr>
                </a:outerShdw>
              </a:effectLst>
            </a:endParaRPr>
          </a:p>
          <a:p>
            <a:pPr marL="0" indent="0" algn="ctr">
              <a:buNone/>
            </a:pPr>
            <a:r>
              <a:rPr lang="ar-SA" sz="4000" b="1" dirty="0" smtClean="0">
                <a:solidFill>
                  <a:srgbClr val="002060"/>
                </a:solidFill>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فإذا امرأة من السبي تسعى إذ وجدت صبيًّا في السبي أخذتْه فألصقتْه ببطنها </a:t>
            </a:r>
            <a:r>
              <a:rPr lang="ar-SA" sz="4000" b="1" dirty="0" smtClean="0">
                <a:solidFill>
                  <a:srgbClr val="002060"/>
                </a:solidFill>
                <a:effectLst>
                  <a:outerShdw blurRad="38100" dist="38100" dir="2700000" algn="tl">
                    <a:srgbClr val="000000">
                      <a:alpha val="43137"/>
                    </a:srgbClr>
                  </a:outerShdw>
                </a:effectLst>
              </a:rPr>
              <a:t>وأرضعته</a:t>
            </a:r>
            <a:endParaRPr lang="ar-EG" sz="4000" b="1" dirty="0" smtClean="0">
              <a:solidFill>
                <a:srgbClr val="002060"/>
              </a:solidFill>
              <a:effectLst>
                <a:outerShdw blurRad="38100" dist="38100" dir="2700000" algn="tl">
                  <a:srgbClr val="000000">
                    <a:alpha val="43137"/>
                  </a:srgbClr>
                </a:outerShdw>
              </a:effectLst>
            </a:endParaRPr>
          </a:p>
          <a:p>
            <a:pPr marL="0" indent="0" algn="ctr">
              <a:buNone/>
            </a:pPr>
            <a:r>
              <a:rPr lang="ar-SA" sz="4000" b="1" dirty="0" smtClean="0">
                <a:effectLst>
                  <a:outerShdw blurRad="38100" dist="38100" dir="2700000" algn="tl">
                    <a:srgbClr val="000000">
                      <a:alpha val="43137"/>
                    </a:srgbClr>
                  </a:outerShdw>
                </a:effectLst>
              </a:rPr>
              <a:t> </a:t>
            </a:r>
            <a:r>
              <a:rPr lang="ar-SA" sz="4000" b="1" dirty="0">
                <a:effectLst>
                  <a:outerShdw blurRad="38100" dist="38100" dir="2700000" algn="tl">
                    <a:srgbClr val="000000">
                      <a:alpha val="43137"/>
                    </a:srgbClr>
                  </a:outerShdw>
                </a:effectLst>
              </a:rPr>
              <a:t>فقال لنا النبي - صلَّى الله عليه وسلَّم </a:t>
            </a:r>
            <a:r>
              <a:rPr lang="ar-SA" sz="4000" b="1" dirty="0" smtClean="0">
                <a:effectLst>
                  <a:outerShdw blurRad="38100" dist="38100" dir="2700000" algn="tl">
                    <a:srgbClr val="000000">
                      <a:alpha val="43137"/>
                    </a:srgbClr>
                  </a:outerShdw>
                </a:effectLst>
              </a:rPr>
              <a:t>-:</a:t>
            </a:r>
            <a:endParaRPr lang="ar-EG" sz="4000" b="1" dirty="0" smtClean="0">
              <a:effectLst>
                <a:outerShdw blurRad="38100" dist="38100" dir="2700000" algn="tl">
                  <a:srgbClr val="000000">
                    <a:alpha val="43137"/>
                  </a:srgbClr>
                </a:outerShdw>
              </a:effectLst>
            </a:endParaRPr>
          </a:p>
          <a:p>
            <a:pPr marL="0" indent="0" algn="ctr">
              <a:buNone/>
            </a:pPr>
            <a:r>
              <a:rPr lang="ar-SA" sz="4000" b="1" dirty="0" smtClean="0">
                <a:effectLst>
                  <a:outerShdw blurRad="38100" dist="38100" dir="2700000" algn="tl">
                    <a:srgbClr val="000000">
                      <a:alpha val="43137"/>
                    </a:srgbClr>
                  </a:outerShdw>
                </a:effectLst>
              </a:rPr>
              <a:t> </a:t>
            </a:r>
            <a:r>
              <a:rPr lang="ar-SA" sz="4000" b="1" dirty="0" smtClean="0">
                <a:solidFill>
                  <a:srgbClr val="FF0066"/>
                </a:solidFill>
                <a:effectLst>
                  <a:outerShdw blurRad="38100" dist="38100" dir="2700000" algn="tl">
                    <a:srgbClr val="000000">
                      <a:alpha val="43137"/>
                    </a:srgbClr>
                  </a:outerShdw>
                </a:effectLst>
              </a:rPr>
              <a:t>(</a:t>
            </a:r>
            <a:r>
              <a:rPr lang="ar-EG" sz="4000" b="1" dirty="0">
                <a:solidFill>
                  <a:srgbClr val="FF0066"/>
                </a:solidFill>
                <a:effectLst>
                  <a:outerShdw blurRad="38100" dist="38100" dir="2700000" algn="tl">
                    <a:srgbClr val="000000">
                      <a:alpha val="43137"/>
                    </a:srgbClr>
                  </a:outerShdw>
                </a:effectLst>
              </a:rPr>
              <a:t> </a:t>
            </a:r>
            <a:r>
              <a:rPr lang="ar-SA" sz="4000" b="1" dirty="0" smtClean="0">
                <a:solidFill>
                  <a:srgbClr val="FF0066"/>
                </a:solidFill>
                <a:effectLst>
                  <a:outerShdw blurRad="38100" dist="38100" dir="2700000" algn="tl">
                    <a:srgbClr val="000000">
                      <a:alpha val="43137"/>
                    </a:srgbClr>
                  </a:outerShdw>
                </a:effectLst>
              </a:rPr>
              <a:t>أترون </a:t>
            </a:r>
            <a:r>
              <a:rPr lang="ar-SA" sz="4000" b="1" dirty="0">
                <a:solidFill>
                  <a:srgbClr val="FF0066"/>
                </a:solidFill>
                <a:effectLst>
                  <a:outerShdw blurRad="38100" dist="38100" dir="2700000" algn="tl">
                    <a:srgbClr val="000000">
                      <a:alpha val="43137"/>
                    </a:srgbClr>
                  </a:outerShdw>
                </a:effectLst>
              </a:rPr>
              <a:t>هذه طارحة ولدها في </a:t>
            </a:r>
            <a:r>
              <a:rPr lang="ar-SA" sz="4000" b="1" dirty="0" smtClean="0">
                <a:solidFill>
                  <a:srgbClr val="FF0066"/>
                </a:solidFill>
                <a:effectLst>
                  <a:outerShdw blurRad="38100" dist="38100" dir="2700000" algn="tl">
                    <a:srgbClr val="000000">
                      <a:alpha val="43137"/>
                    </a:srgbClr>
                  </a:outerShdw>
                </a:effectLst>
              </a:rPr>
              <a:t>النار</a:t>
            </a:r>
            <a:r>
              <a:rPr lang="ar-EG" sz="4000" b="1" dirty="0" smtClean="0">
                <a:solidFill>
                  <a:srgbClr val="FF0066"/>
                </a:solidFill>
                <a:effectLst>
                  <a:outerShdw blurRad="38100" dist="38100" dir="2700000" algn="tl">
                    <a:srgbClr val="000000">
                      <a:alpha val="43137"/>
                    </a:srgbClr>
                  </a:outerShdw>
                </a:effectLst>
              </a:rPr>
              <a:t> </a:t>
            </a:r>
            <a:r>
              <a:rPr lang="ar-SA" sz="4000" b="1" dirty="0" smtClean="0">
                <a:solidFill>
                  <a:srgbClr val="FF0066"/>
                </a:solidFill>
                <a:effectLst>
                  <a:outerShdw blurRad="38100" dist="38100" dir="2700000" algn="tl">
                    <a:srgbClr val="000000">
                      <a:alpha val="43137"/>
                    </a:srgbClr>
                  </a:outerShdw>
                </a:effectLst>
              </a:rPr>
              <a:t>)،</a:t>
            </a:r>
            <a:endParaRPr lang="ar-EG" sz="4000" b="1" dirty="0" smtClean="0">
              <a:solidFill>
                <a:srgbClr val="FF0066"/>
              </a:solidFill>
              <a:effectLst>
                <a:outerShdw blurRad="38100" dist="38100" dir="2700000" algn="tl">
                  <a:srgbClr val="000000">
                    <a:alpha val="43137"/>
                  </a:srgbClr>
                </a:outerShdw>
              </a:effectLst>
            </a:endParaRPr>
          </a:p>
          <a:p>
            <a:pPr marL="0" indent="0" algn="ctr">
              <a:buNone/>
            </a:pPr>
            <a:r>
              <a:rPr lang="ar-SA" sz="4000" b="1" dirty="0" smtClean="0">
                <a:effectLst>
                  <a:outerShdw blurRad="38100" dist="38100" dir="2700000" algn="tl">
                    <a:srgbClr val="000000">
                      <a:alpha val="43137"/>
                    </a:srgbClr>
                  </a:outerShdw>
                </a:effectLst>
              </a:rPr>
              <a:t> </a:t>
            </a:r>
            <a:r>
              <a:rPr lang="ar-SA" sz="4000" b="1" dirty="0">
                <a:effectLst>
                  <a:outerShdw blurRad="38100" dist="38100" dir="2700000" algn="tl">
                    <a:srgbClr val="000000">
                      <a:alpha val="43137"/>
                    </a:srgbClr>
                  </a:outerShdw>
                </a:effectLst>
              </a:rPr>
              <a:t>قلنا: لا، وهي تقدر على ألا تطرحه</a:t>
            </a:r>
            <a:r>
              <a:rPr lang="ar-SA" sz="4000" b="1" dirty="0" smtClean="0">
                <a:effectLst>
                  <a:outerShdw blurRad="38100" dist="38100" dir="2700000" algn="tl">
                    <a:srgbClr val="000000">
                      <a:alpha val="43137"/>
                    </a:srgbClr>
                  </a:outerShdw>
                </a:effectLst>
              </a:rPr>
              <a:t>،</a:t>
            </a:r>
            <a:endParaRPr lang="ar-EG" sz="4000" b="1" dirty="0" smtClean="0">
              <a:effectLst>
                <a:outerShdw blurRad="38100" dist="38100" dir="2700000" algn="tl">
                  <a:srgbClr val="000000">
                    <a:alpha val="43137"/>
                  </a:srgbClr>
                </a:outerShdw>
              </a:effectLst>
            </a:endParaRPr>
          </a:p>
          <a:p>
            <a:pPr marL="0" indent="0" algn="ctr">
              <a:buNone/>
            </a:pPr>
            <a:r>
              <a:rPr lang="ar-SA" sz="4000" b="1" dirty="0" smtClean="0">
                <a:solidFill>
                  <a:schemeClr val="tx1">
                    <a:lumMod val="95000"/>
                    <a:lumOff val="5000"/>
                  </a:schemeClr>
                </a:solidFill>
                <a:effectLst>
                  <a:outerShdw blurRad="38100" dist="38100" dir="2700000" algn="tl">
                    <a:srgbClr val="000000">
                      <a:alpha val="43137"/>
                    </a:srgbClr>
                  </a:outerShdw>
                </a:effectLst>
              </a:rPr>
              <a:t> </a:t>
            </a:r>
            <a:r>
              <a:rPr lang="ar-SA" sz="4000" b="1" dirty="0">
                <a:solidFill>
                  <a:schemeClr val="tx1">
                    <a:lumMod val="95000"/>
                    <a:lumOff val="5000"/>
                  </a:schemeClr>
                </a:solidFill>
                <a:effectLst>
                  <a:outerShdw blurRad="38100" dist="38100" dir="2700000" algn="tl">
                    <a:srgbClr val="000000">
                      <a:alpha val="43137"/>
                    </a:srgbClr>
                  </a:outerShdw>
                </a:effectLst>
              </a:rPr>
              <a:t>فقال: </a:t>
            </a:r>
            <a:r>
              <a:rPr lang="ar-SA" sz="4000" b="1" dirty="0" smtClean="0">
                <a:solidFill>
                  <a:srgbClr val="FF0066"/>
                </a:solidFill>
                <a:effectLst>
                  <a:outerShdw blurRad="38100" dist="38100" dir="2700000" algn="tl">
                    <a:srgbClr val="000000">
                      <a:alpha val="43137"/>
                    </a:srgbClr>
                  </a:outerShdw>
                </a:effectLst>
              </a:rPr>
              <a:t>(</a:t>
            </a:r>
            <a:r>
              <a:rPr lang="en-US" sz="4000" b="1" dirty="0" smtClean="0">
                <a:solidFill>
                  <a:srgbClr val="FF0066"/>
                </a:solidFill>
                <a:effectLst>
                  <a:outerShdw blurRad="38100" dist="38100" dir="2700000" algn="tl">
                    <a:srgbClr val="000000">
                      <a:alpha val="43137"/>
                    </a:srgbClr>
                  </a:outerShdw>
                </a:effectLst>
              </a:rPr>
              <a:t> </a:t>
            </a:r>
            <a:r>
              <a:rPr lang="ar-SA" sz="4000" b="1" dirty="0" smtClean="0">
                <a:solidFill>
                  <a:srgbClr val="FF0066"/>
                </a:solidFill>
                <a:effectLst>
                  <a:outerShdw blurRad="38100" dist="38100" dir="2700000" algn="tl">
                    <a:srgbClr val="000000">
                      <a:alpha val="43137"/>
                    </a:srgbClr>
                  </a:outerShdw>
                </a:effectLst>
              </a:rPr>
              <a:t>الله </a:t>
            </a:r>
            <a:r>
              <a:rPr lang="ar-SA" sz="4000" b="1" dirty="0">
                <a:solidFill>
                  <a:srgbClr val="FF0066"/>
                </a:solidFill>
                <a:effectLst>
                  <a:outerShdw blurRad="38100" dist="38100" dir="2700000" algn="tl">
                    <a:srgbClr val="000000">
                      <a:alpha val="43137"/>
                    </a:srgbClr>
                  </a:outerShdw>
                </a:effectLst>
              </a:rPr>
              <a:t>أرحم بعباده من هذه </a:t>
            </a:r>
            <a:r>
              <a:rPr lang="ar-SA" sz="4000" b="1" dirty="0" smtClean="0">
                <a:solidFill>
                  <a:srgbClr val="FF0066"/>
                </a:solidFill>
                <a:effectLst>
                  <a:outerShdw blurRad="38100" dist="38100" dir="2700000" algn="tl">
                    <a:srgbClr val="000000">
                      <a:alpha val="43137"/>
                    </a:srgbClr>
                  </a:outerShdw>
                </a:effectLst>
              </a:rPr>
              <a:t>بولدها</a:t>
            </a:r>
            <a:r>
              <a:rPr lang="en-US" sz="4000" b="1" dirty="0" smtClean="0">
                <a:solidFill>
                  <a:srgbClr val="FF0066"/>
                </a:solidFill>
                <a:effectLst>
                  <a:outerShdw blurRad="38100" dist="38100" dir="2700000" algn="tl">
                    <a:srgbClr val="000000">
                      <a:alpha val="43137"/>
                    </a:srgbClr>
                  </a:outerShdw>
                </a:effectLst>
              </a:rPr>
              <a:t>( </a:t>
            </a:r>
            <a:r>
              <a:rPr lang="en-US" sz="4000" b="1" dirty="0">
                <a:solidFill>
                  <a:srgbClr val="FF0066"/>
                </a:solidFill>
                <a:effectLst>
                  <a:outerShdw blurRad="38100" dist="38100" dir="2700000" algn="tl">
                    <a:srgbClr val="000000">
                      <a:alpha val="43137"/>
                    </a:srgbClr>
                  </a:outerShdw>
                </a:effectLst>
              </a:rPr>
              <a:t/>
            </a:r>
            <a:br>
              <a:rPr lang="en-US" sz="4000" b="1" dirty="0">
                <a:solidFill>
                  <a:srgbClr val="FF0066"/>
                </a:solidFill>
                <a:effectLst>
                  <a:outerShdw blurRad="38100" dist="38100" dir="2700000" algn="tl">
                    <a:srgbClr val="000000">
                      <a:alpha val="43137"/>
                    </a:srgbClr>
                  </a:outerShdw>
                </a:effectLst>
              </a:rPr>
            </a:br>
            <a:endParaRPr lang="ar-EG" sz="4000" dirty="0">
              <a:solidFill>
                <a:srgbClr val="FF0066"/>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3404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75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750"/>
                                        <p:tgtEl>
                                          <p:spTgt spid="3">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750"/>
                                        <p:tgtEl>
                                          <p:spTgt spid="3">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down)">
                                      <p:cBhvr>
                                        <p:cTn id="16" dur="750"/>
                                        <p:tgtEl>
                                          <p:spTgt spid="3">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down)">
                                      <p:cBhvr>
                                        <p:cTn id="19" dur="750"/>
                                        <p:tgtEl>
                                          <p:spTgt spid="3">
                                            <p:txEl>
                                              <p:pRg st="4" end="4"/>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down)">
                                      <p:cBhvr>
                                        <p:cTn id="22" dur="750"/>
                                        <p:tgtEl>
                                          <p:spTgt spid="3">
                                            <p:txEl>
                                              <p:pRg st="5" end="5"/>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down)">
                                      <p:cBhvr>
                                        <p:cTn id="25"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0456" y="1329787"/>
            <a:ext cx="8515350" cy="5528213"/>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ورحمته سبحانه منذ أمدٍ </a:t>
            </a:r>
          </a:p>
          <a:p>
            <a:pPr marL="0" indent="0" algn="ctr">
              <a:buNone/>
            </a:pPr>
            <a:r>
              <a:rPr lang="ar-EG" sz="4400" b="1" dirty="0">
                <a:solidFill>
                  <a:srgbClr val="FF0066"/>
                </a:solidFill>
                <a:effectLst>
                  <a:outerShdw blurRad="38100" dist="38100" dir="2700000" algn="tl">
                    <a:srgbClr val="000000">
                      <a:alpha val="43137"/>
                    </a:srgbClr>
                  </a:outerShdw>
                </a:effectLst>
              </a:rPr>
              <a:t> </a:t>
            </a:r>
            <a:r>
              <a:rPr lang="ar-EG" sz="4400" b="1" dirty="0" smtClean="0">
                <a:solidFill>
                  <a:srgbClr val="FF0066"/>
                </a:solidFill>
                <a:effectLst>
                  <a:outerShdw blurRad="38100" dist="38100" dir="2700000" algn="tl">
                    <a:srgbClr val="000000">
                      <a:alpha val="43137"/>
                    </a:srgbClr>
                  </a:outerShdw>
                </a:effectLst>
              </a:rPr>
              <a:t>                     بعيد , كتبها الله على نفسه مع بداية الخلق ..</a:t>
            </a:r>
          </a:p>
          <a:p>
            <a:pPr marL="0" indent="0" algn="ctr">
              <a:buNone/>
            </a:pPr>
            <a:r>
              <a:rPr lang="ar-EG" sz="4000" b="1" dirty="0" smtClean="0">
                <a:solidFill>
                  <a:schemeClr val="tx1">
                    <a:lumMod val="95000"/>
                    <a:lumOff val="5000"/>
                  </a:schemeClr>
                </a:solidFill>
                <a:effectLst>
                  <a:outerShdw blurRad="38100" dist="38100" dir="2700000" algn="tl">
                    <a:srgbClr val="000000">
                      <a:alpha val="43137"/>
                    </a:srgbClr>
                  </a:outerShdw>
                </a:effectLst>
              </a:rPr>
              <a:t>ف</a:t>
            </a:r>
            <a:r>
              <a:rPr lang="ar-SA" sz="4000" b="1" dirty="0" smtClean="0">
                <a:solidFill>
                  <a:schemeClr val="tx1">
                    <a:lumMod val="95000"/>
                    <a:lumOff val="5000"/>
                  </a:schemeClr>
                </a:solidFill>
                <a:effectLst>
                  <a:outerShdw blurRad="38100" dist="38100" dir="2700000" algn="tl">
                    <a:srgbClr val="000000">
                      <a:alpha val="43137"/>
                    </a:srgbClr>
                  </a:outerShdw>
                </a:effectLst>
              </a:rPr>
              <a:t>عن </a:t>
            </a:r>
            <a:r>
              <a:rPr lang="ar-SA" sz="4000" b="1" dirty="0">
                <a:solidFill>
                  <a:schemeClr val="tx1">
                    <a:lumMod val="95000"/>
                    <a:lumOff val="5000"/>
                  </a:schemeClr>
                </a:solidFill>
                <a:effectLst>
                  <a:outerShdw blurRad="38100" dist="38100" dir="2700000" algn="tl">
                    <a:srgbClr val="000000">
                      <a:alpha val="43137"/>
                    </a:srgbClr>
                  </a:outerShdw>
                </a:effectLst>
              </a:rPr>
              <a:t>أبي هريرة، قال</a:t>
            </a:r>
            <a:r>
              <a:rPr lang="ar-SA" sz="4000" b="1" dirty="0" smtClean="0">
                <a:solidFill>
                  <a:schemeClr val="tx1">
                    <a:lumMod val="95000"/>
                    <a:lumOff val="5000"/>
                  </a:schemeClr>
                </a:solidFill>
                <a:effectLst>
                  <a:outerShdw blurRad="38100" dist="38100" dir="2700000" algn="tl">
                    <a:srgbClr val="000000">
                      <a:alpha val="43137"/>
                    </a:srgbClr>
                  </a:outerShdw>
                </a:effectLst>
              </a:rPr>
              <a:t>:</a:t>
            </a:r>
            <a:endParaRPr lang="ar-EG" sz="4000" b="1" dirty="0" smtClean="0">
              <a:solidFill>
                <a:schemeClr val="tx1">
                  <a:lumMod val="95000"/>
                  <a:lumOff val="5000"/>
                </a:schemeClr>
              </a:solidFill>
              <a:effectLst>
                <a:outerShdw blurRad="38100" dist="38100" dir="2700000" algn="tl">
                  <a:srgbClr val="000000">
                    <a:alpha val="43137"/>
                  </a:srgbClr>
                </a:outerShdw>
              </a:effectLst>
            </a:endParaRPr>
          </a:p>
          <a:p>
            <a:pPr marL="0" indent="0" algn="ctr">
              <a:buNone/>
            </a:pPr>
            <a:r>
              <a:rPr lang="ar-SA" sz="4000" b="1" dirty="0" smtClean="0">
                <a:solidFill>
                  <a:schemeClr val="tx1">
                    <a:lumMod val="95000"/>
                    <a:lumOff val="5000"/>
                  </a:schemeClr>
                </a:solidFill>
                <a:effectLst>
                  <a:outerShdw blurRad="38100" dist="38100" dir="2700000" algn="tl">
                    <a:srgbClr val="000000">
                      <a:alpha val="43137"/>
                    </a:srgbClr>
                  </a:outerShdw>
                </a:effectLst>
              </a:rPr>
              <a:t> </a:t>
            </a:r>
            <a:r>
              <a:rPr lang="ar-SA" sz="4000" b="1" dirty="0">
                <a:solidFill>
                  <a:schemeClr val="tx1">
                    <a:lumMod val="95000"/>
                    <a:lumOff val="5000"/>
                  </a:schemeClr>
                </a:solidFill>
                <a:effectLst>
                  <a:outerShdw blurRad="38100" dist="38100" dir="2700000" algn="tl">
                    <a:srgbClr val="000000">
                      <a:alpha val="43137"/>
                    </a:srgbClr>
                  </a:outerShdw>
                </a:effectLst>
              </a:rPr>
              <a:t>قال رسول الله - صلَّى الله عليه وسلَّم -: </a:t>
            </a:r>
            <a:endParaRPr lang="ar-EG" sz="4000" b="1" dirty="0" smtClean="0">
              <a:solidFill>
                <a:schemeClr val="tx1">
                  <a:lumMod val="95000"/>
                  <a:lumOff val="5000"/>
                </a:schemeClr>
              </a:solidFill>
              <a:effectLst>
                <a:outerShdw blurRad="38100" dist="38100" dir="2700000" algn="tl">
                  <a:srgbClr val="000000">
                    <a:alpha val="43137"/>
                  </a:srgbClr>
                </a:outerShdw>
              </a:effectLst>
            </a:endParaRPr>
          </a:p>
          <a:p>
            <a:pPr marL="0" indent="0" algn="ctr">
              <a:buNone/>
            </a:pPr>
            <a:r>
              <a:rPr lang="ar-SA" sz="4000" b="1" dirty="0" smtClean="0">
                <a:solidFill>
                  <a:srgbClr val="002060"/>
                </a:solidFill>
                <a:effectLst>
                  <a:outerShdw blurRad="38100" dist="38100" dir="2700000" algn="tl">
                    <a:srgbClr val="000000">
                      <a:alpha val="43137"/>
                    </a:srgbClr>
                  </a:outerShdw>
                </a:effectLst>
              </a:rPr>
              <a:t>(</a:t>
            </a:r>
            <a:r>
              <a:rPr lang="ar-EG" sz="4000" b="1" dirty="0" smtClean="0">
                <a:solidFill>
                  <a:srgbClr val="002060"/>
                </a:solidFill>
                <a:effectLst>
                  <a:outerShdw blurRad="38100" dist="38100" dir="2700000" algn="tl">
                    <a:srgbClr val="000000">
                      <a:alpha val="43137"/>
                    </a:srgbClr>
                  </a:outerShdw>
                </a:effectLst>
              </a:rPr>
              <a:t> </a:t>
            </a:r>
            <a:r>
              <a:rPr lang="ar-SA" sz="4000" b="1" dirty="0" smtClean="0">
                <a:solidFill>
                  <a:srgbClr val="002060"/>
                </a:solidFill>
                <a:effectLst>
                  <a:outerShdw blurRad="38100" dist="38100" dir="2700000" algn="tl">
                    <a:srgbClr val="000000">
                      <a:alpha val="43137"/>
                    </a:srgbClr>
                  </a:outerShdw>
                </a:effectLst>
              </a:rPr>
              <a:t>لما </a:t>
            </a:r>
            <a:r>
              <a:rPr lang="ar-SA" sz="4000" b="1" dirty="0">
                <a:solidFill>
                  <a:srgbClr val="002060"/>
                </a:solidFill>
                <a:effectLst>
                  <a:outerShdw blurRad="38100" dist="38100" dir="2700000" algn="tl">
                    <a:srgbClr val="000000">
                      <a:alpha val="43137"/>
                    </a:srgbClr>
                  </a:outerShdw>
                </a:effectLst>
              </a:rPr>
              <a:t>قضى الله الخلق كتب كتابًا، فهو عنده فوق عرشه، إن رحمتي سبقت </a:t>
            </a:r>
            <a:r>
              <a:rPr lang="ar-SA" sz="4000" b="1" dirty="0" smtClean="0">
                <a:solidFill>
                  <a:srgbClr val="002060"/>
                </a:solidFill>
                <a:effectLst>
                  <a:outerShdw blurRad="38100" dist="38100" dir="2700000" algn="tl">
                    <a:srgbClr val="000000">
                      <a:alpha val="43137"/>
                    </a:srgbClr>
                  </a:outerShdw>
                </a:effectLst>
              </a:rPr>
              <a:t>غضبي</a:t>
            </a:r>
            <a:r>
              <a:rPr lang="ar-EG" sz="4000" b="1" dirty="0" smtClean="0">
                <a:solidFill>
                  <a:srgbClr val="002060"/>
                </a:solidFill>
                <a:effectLst>
                  <a:outerShdw blurRad="38100" dist="38100" dir="2700000" algn="tl">
                    <a:srgbClr val="000000">
                      <a:alpha val="43137"/>
                    </a:srgbClr>
                  </a:outerShdw>
                </a:effectLst>
              </a:rPr>
              <a:t> </a:t>
            </a:r>
            <a:r>
              <a:rPr lang="ar-SA" sz="4000" b="1" dirty="0" smtClean="0">
                <a:solidFill>
                  <a:srgbClr val="002060"/>
                </a:solidFill>
                <a:effectLst>
                  <a:outerShdw blurRad="38100" dist="38100" dir="2700000" algn="tl">
                    <a:srgbClr val="000000">
                      <a:alpha val="43137"/>
                    </a:srgbClr>
                  </a:outerShdw>
                </a:effectLst>
              </a:rPr>
              <a:t>) </a:t>
            </a:r>
            <a:r>
              <a:rPr lang="ar-SA" b="1" dirty="0" smtClean="0">
                <a:solidFill>
                  <a:srgbClr val="002060"/>
                </a:solidFill>
                <a:effectLst>
                  <a:outerShdw blurRad="38100" dist="38100" dir="2700000" algn="tl">
                    <a:srgbClr val="000000">
                      <a:alpha val="43137"/>
                    </a:srgbClr>
                  </a:outerShdw>
                </a:effectLst>
              </a:rPr>
              <a:t>متفق </a:t>
            </a:r>
            <a:r>
              <a:rPr lang="ar-SA" b="1" dirty="0">
                <a:solidFill>
                  <a:srgbClr val="002060"/>
                </a:solidFill>
                <a:effectLst>
                  <a:outerShdw blurRad="38100" dist="38100" dir="2700000" algn="tl">
                    <a:srgbClr val="000000">
                      <a:alpha val="43137"/>
                    </a:srgbClr>
                  </a:outerShdw>
                </a:effectLst>
              </a:rPr>
              <a:t>عليه</a:t>
            </a:r>
            <a:r>
              <a:rPr lang="en-US" b="1" dirty="0">
                <a:solidFill>
                  <a:srgbClr val="002060"/>
                </a:solidFill>
                <a:effectLst>
                  <a:outerShdw blurRad="38100" dist="38100" dir="2700000" algn="tl">
                    <a:srgbClr val="000000">
                      <a:alpha val="43137"/>
                    </a:srgbClr>
                  </a:outerShdw>
                </a:effectLst>
              </a:rPr>
              <a:t>.</a:t>
            </a:r>
            <a:r>
              <a:rPr lang="en-US" sz="4000" b="1" dirty="0">
                <a:solidFill>
                  <a:srgbClr val="002060"/>
                </a:solidFill>
                <a:effectLst>
                  <a:outerShdw blurRad="38100" dist="38100" dir="2700000" algn="tl">
                    <a:srgbClr val="000000">
                      <a:alpha val="43137"/>
                    </a:srgbClr>
                  </a:outerShdw>
                </a:effectLst>
              </a:rPr>
              <a:t/>
            </a:r>
            <a:br>
              <a:rPr lang="en-US" sz="4000" b="1" dirty="0">
                <a:solidFill>
                  <a:srgbClr val="002060"/>
                </a:solidFill>
                <a:effectLst>
                  <a:outerShdw blurRad="38100" dist="38100" dir="2700000" algn="tl">
                    <a:srgbClr val="000000">
                      <a:alpha val="43137"/>
                    </a:srgbClr>
                  </a:outerShdw>
                </a:effectLst>
              </a:rPr>
            </a:br>
            <a:endParaRPr lang="ar-EG" sz="4000" b="1"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1426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anim calcmode="lin" valueType="num">
                                      <p:cBhvr>
                                        <p:cTn id="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anim calcmode="lin" valueType="num">
                                      <p:cBhvr>
                                        <p:cTn id="13"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7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750"/>
                                        <p:tgtEl>
                                          <p:spTgt spid="3">
                                            <p:txEl>
                                              <p:pRg st="2" end="2"/>
                                            </p:txEl>
                                          </p:spTgt>
                                        </p:tgtEl>
                                      </p:cBhvr>
                                    </p:animEffect>
                                    <p:anim calcmode="lin" valueType="num">
                                      <p:cBhvr>
                                        <p:cTn id="20"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75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750"/>
                                        <p:tgtEl>
                                          <p:spTgt spid="3">
                                            <p:txEl>
                                              <p:pRg st="3" end="3"/>
                                            </p:txEl>
                                          </p:spTgt>
                                        </p:tgtEl>
                                      </p:cBhvr>
                                    </p:animEffect>
                                    <p:anim calcmode="lin" valueType="num">
                                      <p:cBhvr>
                                        <p:cTn id="25" dur="7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75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750"/>
                                        <p:tgtEl>
                                          <p:spTgt spid="3">
                                            <p:txEl>
                                              <p:pRg st="4" end="4"/>
                                            </p:txEl>
                                          </p:spTgt>
                                        </p:tgtEl>
                                      </p:cBhvr>
                                    </p:animEffect>
                                    <p:anim calcmode="lin" valueType="num">
                                      <p:cBhvr>
                                        <p:cTn id="30" dur="75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75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14" y="2727146"/>
            <a:ext cx="7886700" cy="4351338"/>
          </a:xfrm>
        </p:spPr>
        <p:txBody>
          <a:bodyPr>
            <a:normAutofit/>
          </a:bodyPr>
          <a:lstStyle/>
          <a:p>
            <a:pPr marL="0" indent="0" algn="ctr">
              <a:buNone/>
            </a:pPr>
            <a:r>
              <a:rPr lang="ar-SA" sz="4400" b="1" dirty="0">
                <a:solidFill>
                  <a:srgbClr val="002060"/>
                </a:solidFill>
                <a:effectLst>
                  <a:outerShdw blurRad="38100" dist="38100" dir="2700000" algn="tl">
                    <a:srgbClr val="000000">
                      <a:alpha val="43137"/>
                    </a:srgbClr>
                  </a:outerShdw>
                </a:effectLst>
              </a:rPr>
              <a:t>فهذه الآيات الكريمات من كلام الله </a:t>
            </a:r>
            <a:r>
              <a:rPr lang="ar-SA" sz="4400" b="1" dirty="0" smtClean="0">
                <a:solidFill>
                  <a:srgbClr val="002060"/>
                </a:solidFill>
                <a:effectLst>
                  <a:outerShdw blurRad="38100" dist="38100" dir="2700000" algn="tl">
                    <a:srgbClr val="000000">
                      <a:alpha val="43137"/>
                    </a:srgbClr>
                  </a:outerShdw>
                </a:effectLst>
              </a:rPr>
              <a:t>تعالى</a:t>
            </a:r>
            <a:r>
              <a:rPr lang="ar-EG" sz="4400" b="1" dirty="0" smtClean="0">
                <a:solidFill>
                  <a:srgbClr val="002060"/>
                </a:solidFill>
                <a:effectLst>
                  <a:outerShdw blurRad="38100" dist="38100" dir="2700000" algn="tl">
                    <a:srgbClr val="000000">
                      <a:alpha val="43137"/>
                    </a:srgbClr>
                  </a:outerShdw>
                </a:effectLst>
              </a:rPr>
              <a:t> وهذه الأحاديث</a:t>
            </a:r>
            <a:r>
              <a:rPr lang="ar-SA" sz="4400" b="1" dirty="0" smtClean="0">
                <a:solidFill>
                  <a:srgbClr val="002060"/>
                </a:solidFill>
                <a:effectLst>
                  <a:outerShdw blurRad="38100" dist="38100" dir="2700000" algn="tl">
                    <a:srgbClr val="000000">
                      <a:alpha val="43137"/>
                    </a:srgbClr>
                  </a:outerShdw>
                </a:effectLst>
              </a:rPr>
              <a:t> </a:t>
            </a:r>
            <a:r>
              <a:rPr lang="ar-SA" sz="4400" b="1" dirty="0">
                <a:solidFill>
                  <a:srgbClr val="002060"/>
                </a:solidFill>
                <a:effectLst>
                  <a:outerShdw blurRad="38100" dist="38100" dir="2700000" algn="tl">
                    <a:srgbClr val="000000">
                      <a:alpha val="43137"/>
                    </a:srgbClr>
                  </a:outerShdw>
                </a:effectLst>
              </a:rPr>
              <a:t>دلت دلالة واضحة على اتصافه -سبحانه وتعالى- بصفة الرحمة الواسعة التي وسعت كل شيء</a:t>
            </a:r>
            <a:r>
              <a:rPr lang="en-US" sz="4400" b="1" dirty="0">
                <a:solidFill>
                  <a:srgbClr val="002060"/>
                </a:solidFill>
                <a:effectLst>
                  <a:outerShdw blurRad="38100" dist="38100" dir="2700000" algn="tl">
                    <a:srgbClr val="000000">
                      <a:alpha val="43137"/>
                    </a:srgbClr>
                  </a:outerShdw>
                </a:effectLst>
              </a:rPr>
              <a:t>.</a:t>
            </a:r>
            <a:br>
              <a:rPr lang="en-US" sz="4400" b="1" dirty="0">
                <a:solidFill>
                  <a:srgbClr val="002060"/>
                </a:solidFill>
                <a:effectLst>
                  <a:outerShdw blurRad="38100" dist="38100" dir="2700000" algn="tl">
                    <a:srgbClr val="000000">
                      <a:alpha val="43137"/>
                    </a:srgbClr>
                  </a:outerShdw>
                </a:effectLst>
              </a:rPr>
            </a:br>
            <a:endParaRPr lang="ar-EG" sz="4400" b="1"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6668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1377" y="2971844"/>
            <a:ext cx="7886700" cy="4351338"/>
          </a:xfrm>
        </p:spPr>
        <p:txBody>
          <a:bodyPr>
            <a:normAutofit/>
          </a:bodyPr>
          <a:lstStyle/>
          <a:p>
            <a:pPr marL="0" indent="0" algn="ctr">
              <a:buNone/>
            </a:pPr>
            <a:r>
              <a:rPr lang="ar-SA" sz="4400" b="1" dirty="0">
                <a:solidFill>
                  <a:srgbClr val="002060"/>
                </a:solidFill>
                <a:effectLst>
                  <a:outerShdw blurRad="38100" dist="38100" dir="2700000" algn="tl">
                    <a:srgbClr val="000000">
                      <a:alpha val="43137"/>
                    </a:srgbClr>
                  </a:outerShdw>
                </a:effectLst>
              </a:rPr>
              <a:t>وهذه الرحمة العظيمة لله تعالى بادية للعيان في مخلوقاته؛ وآثارها ظاهرة في بديع آياته</a:t>
            </a:r>
            <a:r>
              <a:rPr lang="en-US" sz="4400" b="1" dirty="0">
                <a:solidFill>
                  <a:srgbClr val="002060"/>
                </a:solidFill>
                <a:effectLst>
                  <a:outerShdw blurRad="38100" dist="38100" dir="2700000" algn="tl">
                    <a:srgbClr val="000000">
                      <a:alpha val="43137"/>
                    </a:srgbClr>
                  </a:outerShdw>
                </a:effectLst>
              </a:rPr>
              <a:t>.</a:t>
            </a:r>
          </a:p>
          <a:p>
            <a:pPr marL="0" indent="0" algn="ctr">
              <a:buNone/>
            </a:pPr>
            <a:endParaRPr lang="ar-EG" sz="4400" dirty="0">
              <a:solidFill>
                <a:srgbClr val="002060"/>
              </a:solidFill>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048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045" y="2940900"/>
            <a:ext cx="7886700" cy="1325563"/>
          </a:xfrm>
        </p:spPr>
        <p:txBody>
          <a:bodyPr>
            <a:normAutofit/>
          </a:bodyPr>
          <a:lstStyle/>
          <a:p>
            <a:pPr algn="ctr"/>
            <a:r>
              <a:rPr lang="ar-EG" sz="7200" b="1" u="sng" dirty="0" smtClean="0">
                <a:solidFill>
                  <a:srgbClr val="FF0066"/>
                </a:solidFill>
                <a:effectLst>
                  <a:outerShdw blurRad="38100" dist="38100" dir="2700000" algn="tl">
                    <a:srgbClr val="000000">
                      <a:alpha val="43137"/>
                    </a:srgbClr>
                  </a:outerShdw>
                </a:effectLst>
              </a:rPr>
              <a:t>آثار رحمة الله في الكون..</a:t>
            </a:r>
            <a:endParaRPr lang="ar-EG" sz="7200" b="1" u="sng" dirty="0">
              <a:solidFill>
                <a:srgbClr val="FF0066"/>
              </a:solidFill>
              <a:effectLst>
                <a:outerShdw blurRad="38100" dist="38100" dir="2700000" algn="tl">
                  <a:srgbClr val="000000">
                    <a:alpha val="43137"/>
                  </a:srgbClr>
                </a:outerShdw>
              </a:effectLst>
            </a:endParaRPr>
          </a:p>
        </p:txBody>
      </p:sp>
      <p:pic>
        <p:nvPicPr>
          <p:cNvPr id="3"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9001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2276"/>
            <a:ext cx="9144000" cy="5576552"/>
          </a:xfrm>
          <a:prstGeom prst="rect">
            <a:avLst/>
          </a:prstGeom>
        </p:spPr>
      </p:pic>
      <p:sp>
        <p:nvSpPr>
          <p:cNvPr id="3" name="Content Placeholder 2"/>
          <p:cNvSpPr>
            <a:spLocks noGrp="1"/>
          </p:cNvSpPr>
          <p:nvPr>
            <p:ph idx="1"/>
          </p:nvPr>
        </p:nvSpPr>
        <p:spPr>
          <a:xfrm>
            <a:off x="-916815" y="2830177"/>
            <a:ext cx="7886700" cy="4351338"/>
          </a:xfrm>
        </p:spPr>
        <p:txBody>
          <a:bodyPr>
            <a:normAutofit/>
          </a:bodyPr>
          <a:lstStyle/>
          <a:p>
            <a:pPr marL="0" indent="0">
              <a:buNone/>
            </a:pPr>
            <a:r>
              <a:rPr lang="ar-EG" sz="4000" b="1" dirty="0">
                <a:solidFill>
                  <a:schemeClr val="accent5">
                    <a:lumMod val="75000"/>
                  </a:schemeClr>
                </a:solidFill>
                <a:latin typeface="Andalus" panose="02020603050405020304" pitchFamily="18" charset="-78"/>
                <a:cs typeface="Andalus" panose="02020603050405020304" pitchFamily="18" charset="-78"/>
              </a:rPr>
              <a:t>إلهي أجرني من </a:t>
            </a:r>
            <a:r>
              <a:rPr lang="ar-EG" sz="4000" b="1" dirty="0" smtClean="0">
                <a:solidFill>
                  <a:schemeClr val="accent5">
                    <a:lumMod val="75000"/>
                  </a:schemeClr>
                </a:solidFill>
                <a:latin typeface="Andalus" panose="02020603050405020304" pitchFamily="18" charset="-78"/>
                <a:cs typeface="Andalus" panose="02020603050405020304" pitchFamily="18" charset="-78"/>
              </a:rPr>
              <a:t>عذابك إنني.. </a:t>
            </a:r>
          </a:p>
          <a:p>
            <a:pPr marL="0" indent="0">
              <a:buNone/>
            </a:pPr>
            <a:r>
              <a:rPr lang="ar-EG" sz="4000" b="1" dirty="0">
                <a:solidFill>
                  <a:schemeClr val="accent5">
                    <a:lumMod val="75000"/>
                  </a:schemeClr>
                </a:solidFill>
                <a:latin typeface="Andalus" panose="02020603050405020304" pitchFamily="18" charset="-78"/>
                <a:cs typeface="Andalus" panose="02020603050405020304" pitchFamily="18" charset="-78"/>
              </a:rPr>
              <a:t>أسير ٌ، ذليل ٌ، خائف ٌ لك أخضعُ </a:t>
            </a:r>
            <a:r>
              <a:rPr lang="ar-EG" sz="4000" b="1" dirty="0" smtClean="0">
                <a:solidFill>
                  <a:schemeClr val="accent5">
                    <a:lumMod val="75000"/>
                  </a:schemeClr>
                </a:solidFill>
                <a:latin typeface="Andalus" panose="02020603050405020304" pitchFamily="18" charset="-78"/>
                <a:cs typeface="Andalus" panose="02020603050405020304" pitchFamily="18" charset="-78"/>
              </a:rPr>
              <a:t>..</a:t>
            </a:r>
            <a:endParaRPr lang="ar-EG" sz="4000" b="1" dirty="0">
              <a:solidFill>
                <a:schemeClr val="accent5">
                  <a:lumMod val="75000"/>
                </a:schemeClr>
              </a:solidFill>
              <a:latin typeface="Andalus" panose="02020603050405020304" pitchFamily="18" charset="-78"/>
              <a:cs typeface="Andalus" panose="02020603050405020304" pitchFamily="18" charset="-78"/>
            </a:endParaRPr>
          </a:p>
        </p:txBody>
      </p:sp>
      <p:pic>
        <p:nvPicPr>
          <p:cNvPr id="4"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953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1250"/>
                                        <p:tgtEl>
                                          <p:spTgt spid="3">
                                            <p:txEl>
                                              <p:pRg st="0" end="0"/>
                                            </p:txEl>
                                          </p:spTgt>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out)">
                                      <p:cBhvr>
                                        <p:cTn id="10" dur="1250"/>
                                        <p:tgtEl>
                                          <p:spTgt spid="3">
                                            <p:txEl>
                                              <p:pRg st="1" end="1"/>
                                            </p:txEl>
                                          </p:spTgt>
                                        </p:tgtEl>
                                      </p:cBhvr>
                                    </p:animEffect>
                                  </p:childTnLst>
                                </p:cTn>
                              </p:par>
                              <p:par>
                                <p:cTn id="11" presetID="6" presetClass="entr" presetSubtype="3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14" y="2611236"/>
            <a:ext cx="7886700" cy="4351338"/>
          </a:xfrm>
        </p:spPr>
        <p:txBody>
          <a:bodyPr>
            <a:normAutofit/>
          </a:bodyPr>
          <a:lstStyle/>
          <a:p>
            <a:pPr marL="0" indent="0" algn="ctr">
              <a:buNone/>
            </a:pPr>
            <a:r>
              <a:rPr lang="ar-SA" sz="4400" b="1" dirty="0">
                <a:effectLst>
                  <a:outerShdw blurRad="38100" dist="38100" dir="2700000" algn="tl">
                    <a:srgbClr val="000000">
                      <a:alpha val="43137"/>
                    </a:srgbClr>
                  </a:outerShdw>
                </a:effectLst>
              </a:rPr>
              <a:t>إن آثار رحمة الله تعالى لا يمكن حصرها </a:t>
            </a:r>
            <a:r>
              <a:rPr lang="ar-SA" sz="4400" b="1" dirty="0" smtClean="0">
                <a:effectLst>
                  <a:outerShdw blurRad="38100" dist="38100" dir="2700000" algn="tl">
                    <a:srgbClr val="000000">
                      <a:alpha val="43137"/>
                    </a:srgbClr>
                  </a:outerShdw>
                </a:effectLst>
              </a:rPr>
              <a:t>وعدها</a:t>
            </a:r>
            <a:r>
              <a:rPr lang="ar-EG" sz="4400" b="1" dirty="0" smtClean="0">
                <a:effectLst>
                  <a:outerShdw blurRad="38100" dist="38100" dir="2700000" algn="tl">
                    <a:srgbClr val="000000">
                      <a:alpha val="43137"/>
                    </a:srgbClr>
                  </a:outerShdw>
                </a:effectLst>
              </a:rPr>
              <a:t>..</a:t>
            </a:r>
          </a:p>
          <a:p>
            <a:pPr marL="0" indent="0" algn="ctr">
              <a:buNone/>
            </a:pPr>
            <a:r>
              <a:rPr lang="ar-SA" sz="4400" b="1" dirty="0" smtClean="0">
                <a:effectLst>
                  <a:outerShdw blurRad="38100" dist="38100" dir="2700000" algn="tl">
                    <a:srgbClr val="000000">
                      <a:alpha val="43137"/>
                    </a:srgbClr>
                  </a:outerShdw>
                </a:effectLst>
              </a:rPr>
              <a:t> </a:t>
            </a:r>
            <a:r>
              <a:rPr lang="ar-SA" sz="4400" b="1" dirty="0">
                <a:solidFill>
                  <a:srgbClr val="FF0066"/>
                </a:solidFill>
                <a:effectLst>
                  <a:outerShdw blurRad="38100" dist="38100" dir="2700000" algn="tl">
                    <a:srgbClr val="000000">
                      <a:alpha val="43137"/>
                    </a:srgbClr>
                  </a:outerShdw>
                </a:effectLst>
              </a:rPr>
              <a:t>لأنها </a:t>
            </a:r>
            <a:r>
              <a:rPr lang="ar-SA" sz="4400" b="1" dirty="0" smtClean="0">
                <a:solidFill>
                  <a:srgbClr val="FF0066"/>
                </a:solidFill>
                <a:effectLst>
                  <a:outerShdw blurRad="38100" dist="38100" dir="2700000" algn="tl">
                    <a:srgbClr val="000000">
                      <a:alpha val="43137"/>
                    </a:srgbClr>
                  </a:outerShdw>
                </a:effectLst>
              </a:rPr>
              <a:t>تظهر </a:t>
            </a:r>
            <a:r>
              <a:rPr lang="ar-SA" sz="4400" b="1" dirty="0">
                <a:solidFill>
                  <a:srgbClr val="FF0066"/>
                </a:solidFill>
                <a:effectLst>
                  <a:outerShdw blurRad="38100" dist="38100" dir="2700000" algn="tl">
                    <a:srgbClr val="000000">
                      <a:alpha val="43137"/>
                    </a:srgbClr>
                  </a:outerShdw>
                </a:effectLst>
              </a:rPr>
              <a:t>في كل ذرة وسكنة في هذا الكون</a:t>
            </a:r>
            <a:r>
              <a:rPr lang="en-US" sz="4400" b="1" dirty="0">
                <a:solidFill>
                  <a:srgbClr val="FF0066"/>
                </a:solidFill>
                <a:effectLst>
                  <a:outerShdw blurRad="38100" dist="38100" dir="2700000" algn="tl">
                    <a:srgbClr val="000000">
                      <a:alpha val="43137"/>
                    </a:srgbClr>
                  </a:outerShdw>
                </a:effectLst>
              </a:rPr>
              <a:t>.</a:t>
            </a:r>
          </a:p>
          <a:p>
            <a:pPr marL="0" indent="0" algn="ctr">
              <a:buNone/>
            </a:pPr>
            <a:endParaRPr lang="ar-EG"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830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75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132" y="1503654"/>
            <a:ext cx="7886700" cy="5032375"/>
          </a:xfrm>
        </p:spPr>
        <p:txBody>
          <a:bodyPr>
            <a:no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ف</a:t>
            </a:r>
            <a:r>
              <a:rPr lang="ar-SA" sz="4400" b="1" u="sng" dirty="0" smtClean="0">
                <a:solidFill>
                  <a:srgbClr val="FF0066"/>
                </a:solidFill>
                <a:effectLst>
                  <a:outerShdw blurRad="38100" dist="38100" dir="2700000" algn="tl">
                    <a:srgbClr val="000000">
                      <a:alpha val="43137"/>
                    </a:srgbClr>
                  </a:outerShdw>
                </a:effectLst>
              </a:rPr>
              <a:t>من</a:t>
            </a:r>
            <a:r>
              <a:rPr lang="ar-EG" sz="4400" b="1" u="sng" dirty="0" smtClean="0">
                <a:solidFill>
                  <a:srgbClr val="FF0066"/>
                </a:solidFill>
                <a:effectLst>
                  <a:outerShdw blurRad="38100" dist="38100" dir="2700000" algn="tl">
                    <a:srgbClr val="000000">
                      <a:alpha val="43137"/>
                    </a:srgbClr>
                  </a:outerShdw>
                </a:effectLst>
              </a:rPr>
              <a:t> آثار</a:t>
            </a:r>
            <a:r>
              <a:rPr lang="ar-SA" sz="4400" b="1" u="sng" dirty="0" smtClean="0">
                <a:solidFill>
                  <a:srgbClr val="FF0066"/>
                </a:solidFill>
                <a:effectLst>
                  <a:outerShdw blurRad="38100" dist="38100" dir="2700000" algn="tl">
                    <a:srgbClr val="000000">
                      <a:alpha val="43137"/>
                    </a:srgbClr>
                  </a:outerShdw>
                </a:effectLst>
              </a:rPr>
              <a:t> </a:t>
            </a:r>
            <a:r>
              <a:rPr lang="ar-SA" sz="4400" b="1" u="sng" dirty="0">
                <a:solidFill>
                  <a:srgbClr val="FF0066"/>
                </a:solidFill>
                <a:effectLst>
                  <a:outerShdw blurRad="38100" dist="38100" dir="2700000" algn="tl">
                    <a:srgbClr val="000000">
                      <a:alpha val="43137"/>
                    </a:srgbClr>
                  </a:outerShdw>
                </a:effectLst>
              </a:rPr>
              <a:t>رحمته تعالى </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a:solidFill>
                  <a:srgbClr val="FF0066"/>
                </a:solidFill>
                <a:effectLst>
                  <a:outerShdw blurRad="38100" dist="38100" dir="2700000" algn="tl">
                    <a:srgbClr val="000000">
                      <a:alpha val="43137"/>
                    </a:srgbClr>
                  </a:outerShdw>
                </a:effectLst>
              </a:rPr>
              <a:t> </a:t>
            </a:r>
            <a:r>
              <a:rPr lang="ar-EG" sz="4400" b="1" dirty="0" smtClean="0">
                <a:solidFill>
                  <a:srgbClr val="FF0066"/>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وعظم سعته</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r>
              <a:rPr lang="ar-SA" sz="4400" b="1" dirty="0" smtClean="0">
                <a:solidFill>
                  <a:srgbClr val="002060"/>
                </a:solidFill>
                <a:effectLst>
                  <a:outerShdw blurRad="38100" dist="38100" dir="2700000" algn="tl">
                    <a:srgbClr val="000000">
                      <a:alpha val="43137"/>
                    </a:srgbClr>
                  </a:outerShdw>
                </a:effectLst>
              </a:rPr>
              <a:t>الرحمة </a:t>
            </a:r>
            <a:r>
              <a:rPr lang="ar-SA" sz="4400" b="1" dirty="0">
                <a:solidFill>
                  <a:srgbClr val="002060"/>
                </a:solidFill>
                <a:effectLst>
                  <a:outerShdw blurRad="38100" dist="38100" dir="2700000" algn="tl">
                    <a:srgbClr val="000000">
                      <a:alpha val="43137"/>
                    </a:srgbClr>
                  </a:outerShdw>
                </a:effectLst>
              </a:rPr>
              <a:t>التي يتراحم بها </a:t>
            </a:r>
            <a:r>
              <a:rPr lang="ar-SA" sz="4400" b="1" dirty="0" smtClean="0">
                <a:solidFill>
                  <a:srgbClr val="002060"/>
                </a:solidFill>
                <a:effectLst>
                  <a:outerShdw blurRad="38100" dist="38100" dir="2700000" algn="tl">
                    <a:srgbClr val="000000">
                      <a:alpha val="43137"/>
                    </a:srgbClr>
                  </a:outerShdw>
                </a:effectLst>
              </a:rPr>
              <a:t>الخلائق</a:t>
            </a:r>
            <a:r>
              <a:rPr lang="ar-EG" sz="4400" b="1" dirty="0" smtClean="0">
                <a:solidFill>
                  <a:srgbClr val="002060"/>
                </a:solidFill>
                <a:effectLst>
                  <a:outerShdw blurRad="38100" dist="38100" dir="2700000" algn="tl">
                    <a:srgbClr val="000000">
                      <a:alpha val="43137"/>
                    </a:srgbClr>
                  </a:outerShdw>
                </a:effectLst>
              </a:rPr>
              <a:t>.. </a:t>
            </a:r>
          </a:p>
          <a:p>
            <a:pPr marL="0" indent="0" algn="ctr">
              <a:buNone/>
            </a:pPr>
            <a:r>
              <a:rPr lang="ar-EG" sz="4400" b="1" dirty="0" smtClean="0">
                <a:solidFill>
                  <a:srgbClr val="FF0066"/>
                </a:solidFill>
                <a:effectLst>
                  <a:outerShdw blurRad="38100" dist="38100" dir="2700000" algn="tl">
                    <a:srgbClr val="000000">
                      <a:alpha val="43137"/>
                    </a:srgbClr>
                  </a:outerShdw>
                </a:effectLst>
              </a:rPr>
              <a:t>هي جزء واحد من مئة جزء ..</a:t>
            </a:r>
          </a:p>
          <a:p>
            <a:pPr marL="0" indent="0" algn="ctr">
              <a:buNone/>
            </a:pPr>
            <a:r>
              <a:rPr lang="ar-EG" sz="4400" b="1" dirty="0" smtClean="0">
                <a:effectLst>
                  <a:outerShdw blurRad="38100" dist="38100" dir="2700000" algn="tl">
                    <a:srgbClr val="000000">
                      <a:alpha val="43137"/>
                    </a:srgbClr>
                  </a:outerShdw>
                </a:effectLst>
              </a:rPr>
              <a:t>أنزلها الله سبحانه على الخلائق ليتراحموا بينهم.. إنسهم وجنهم..</a:t>
            </a:r>
          </a:p>
          <a:p>
            <a:pPr marL="0" indent="0" algn="ctr">
              <a:buNone/>
            </a:pPr>
            <a:r>
              <a:rPr lang="ar-EG" sz="4400" b="1" dirty="0" smtClean="0">
                <a:effectLst>
                  <a:outerShdw blurRad="38100" dist="38100" dir="2700000" algn="tl">
                    <a:srgbClr val="000000">
                      <a:alpha val="43137"/>
                    </a:srgbClr>
                  </a:outerShdw>
                </a:effectLst>
              </a:rPr>
              <a:t>حتى البهائم جعلت فيما بينها !!</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2314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trips(downLeft)">
                                      <p:cBhvr>
                                        <p:cTn id="20" dur="75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strips(downLeft)">
                                      <p:cBhvr>
                                        <p:cTn id="25" dur="750"/>
                                        <p:tgtEl>
                                          <p:spTgt spid="3">
                                            <p:txEl>
                                              <p:pRg st="4" end="4"/>
                                            </p:txEl>
                                          </p:spTgt>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strips(downLeft)">
                                      <p:cBhvr>
                                        <p:cTn id="28"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1379" y="2596814"/>
            <a:ext cx="7886700" cy="4351338"/>
          </a:xfrm>
        </p:spPr>
        <p:txBody>
          <a:bodyPr>
            <a:normAutofit/>
          </a:bodyPr>
          <a:lstStyle/>
          <a:p>
            <a:pPr marL="0" indent="0" algn="ctr">
              <a:buNone/>
            </a:pPr>
            <a:r>
              <a:rPr lang="ar-EG" sz="5400" b="1" dirty="0" smtClean="0">
                <a:solidFill>
                  <a:srgbClr val="002060"/>
                </a:solidFill>
                <a:effectLst>
                  <a:outerShdw blurRad="38100" dist="38100" dir="2700000" algn="tl">
                    <a:srgbClr val="000000">
                      <a:alpha val="43137"/>
                    </a:srgbClr>
                  </a:outerShdw>
                </a:effectLst>
              </a:rPr>
              <a:t>فهاهي الفرس ترفع حافرها عن وليدها رحمة به وخشية أن تصيبه بسوء..</a:t>
            </a:r>
          </a:p>
          <a:p>
            <a:pPr marL="0" indent="0" algn="ctr">
              <a:buNone/>
            </a:pPr>
            <a:endParaRPr lang="ar-EG" sz="5400" b="1"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4846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4546" y="1671079"/>
            <a:ext cx="8244894" cy="5032375"/>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ففي </a:t>
            </a:r>
            <a:r>
              <a:rPr lang="ar-SA" sz="4400" b="1" u="sng" dirty="0">
                <a:solidFill>
                  <a:srgbClr val="FF0066"/>
                </a:solidFill>
                <a:effectLst>
                  <a:outerShdw blurRad="38100" dist="38100" dir="2700000" algn="tl">
                    <a:srgbClr val="000000">
                      <a:alpha val="43137"/>
                    </a:srgbClr>
                  </a:outerShdw>
                </a:effectLst>
              </a:rPr>
              <a:t>حديث أبي هريرة، قال: </a:t>
            </a:r>
            <a:r>
              <a:rPr lang="ar-EG" sz="4400" b="1" dirty="0" smtClean="0">
                <a:effectLst>
                  <a:outerShdw blurRad="38100" dist="38100" dir="2700000" algn="tl">
                    <a:srgbClr val="000000">
                      <a:alpha val="43137"/>
                    </a:srgbClr>
                  </a:outerShdw>
                </a:effectLst>
              </a:rPr>
              <a:t> </a:t>
            </a:r>
          </a:p>
          <a:p>
            <a:pPr marL="0" indent="0" algn="ctr">
              <a:buNone/>
            </a:pPr>
            <a:endParaRPr lang="ar-EG" sz="1800" b="1" dirty="0" smtClean="0">
              <a:effectLst>
                <a:outerShdw blurRad="38100" dist="38100" dir="2700000" algn="tl">
                  <a:srgbClr val="000000">
                    <a:alpha val="43137"/>
                  </a:srgbClr>
                </a:outerShdw>
              </a:effectLst>
            </a:endParaRPr>
          </a:p>
          <a:p>
            <a:pPr marL="0" indent="0" algn="ctr">
              <a:buNone/>
            </a:pPr>
            <a:r>
              <a:rPr lang="ar-SA" sz="4400" b="1" dirty="0" smtClean="0">
                <a:effectLst>
                  <a:outerShdw blurRad="38100" dist="38100" dir="2700000" algn="tl">
                    <a:srgbClr val="000000">
                      <a:alpha val="43137"/>
                    </a:srgbClr>
                  </a:outerShdw>
                </a:effectLst>
              </a:rPr>
              <a:t>سمعت </a:t>
            </a:r>
            <a:r>
              <a:rPr lang="ar-SA" sz="4400" b="1" dirty="0">
                <a:effectLst>
                  <a:outerShdw blurRad="38100" dist="38100" dir="2700000" algn="tl">
                    <a:srgbClr val="000000">
                      <a:alpha val="43137"/>
                    </a:srgbClr>
                  </a:outerShdw>
                </a:effectLst>
              </a:rPr>
              <a:t>رسول الله - صلَّى الله عليه وسلَّم - يقول: (جعل الله الرحمة مائة جزء؛ فأمسك عنده تسعة وتسعين جزءًا، وأنزل في الأرض جزءًا واحدًا، فمن ذلك الجزء يتراحم الخلق، حتى ترفع الفرس حافرها عن ولدها؛ خشية أن تصيبه)</a:t>
            </a:r>
            <a:endParaRPr lang="ar-EG" sz="4400" b="1" dirty="0">
              <a:effectLst>
                <a:outerShdw blurRad="38100" dist="38100" dir="2700000" algn="tl">
                  <a:srgbClr val="000000">
                    <a:alpha val="43137"/>
                  </a:srgbClr>
                </a:outerShdw>
              </a:effectLst>
            </a:endParaRPr>
          </a:p>
          <a:p>
            <a:pPr marL="0" indent="0" algn="ctr">
              <a:buNone/>
            </a:pPr>
            <a:endParaRPr lang="ar-EG"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184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6983" y="2005928"/>
            <a:ext cx="7886700" cy="5772911"/>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قال </a:t>
            </a:r>
            <a:r>
              <a:rPr lang="ar-SA" sz="4400" b="1" u="sng" dirty="0">
                <a:solidFill>
                  <a:srgbClr val="FF0066"/>
                </a:solidFill>
                <a:effectLst>
                  <a:outerShdw blurRad="38100" dist="38100" dir="2700000" algn="tl">
                    <a:srgbClr val="000000">
                      <a:alpha val="43137"/>
                    </a:srgbClr>
                  </a:outerShdw>
                </a:effectLst>
              </a:rPr>
              <a:t>ابن أبي جمرة</a:t>
            </a:r>
            <a:r>
              <a:rPr lang="ar-SA" sz="4400" b="1" u="sng" dirty="0" smtClean="0">
                <a:solidFill>
                  <a:srgbClr val="FF0066"/>
                </a:solidFill>
                <a:effectLst>
                  <a:outerShdw blurRad="38100" dist="38100" dir="2700000" algn="tl">
                    <a:srgbClr val="000000">
                      <a:alpha val="43137"/>
                    </a:srgbClr>
                  </a:outerShdw>
                </a:effectLst>
              </a:rPr>
              <a:t>:</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r>
              <a:rPr lang="ar-SA" sz="4400" b="1" dirty="0" smtClean="0">
                <a:effectLst>
                  <a:outerShdw blurRad="38100" dist="38100" dir="2700000" algn="tl">
                    <a:srgbClr val="000000">
                      <a:alpha val="43137"/>
                    </a:srgbClr>
                  </a:outerShdw>
                </a:effectLst>
              </a:rPr>
              <a:t> </a:t>
            </a:r>
            <a:r>
              <a:rPr lang="ar-SA" sz="4400" b="1" dirty="0">
                <a:effectLst>
                  <a:outerShdw blurRad="38100" dist="38100" dir="2700000" algn="tl">
                    <a:srgbClr val="000000">
                      <a:alpha val="43137"/>
                    </a:srgbClr>
                  </a:outerShdw>
                </a:effectLst>
              </a:rPr>
              <a:t>"خص الفرس بالذكر لأنها أشد الحيوان المألوف الذي يعاين المخاطَبُون حركته مع ولده، </a:t>
            </a:r>
            <a:r>
              <a:rPr lang="ar-SA" sz="4400" b="1" dirty="0">
                <a:solidFill>
                  <a:srgbClr val="FF0066"/>
                </a:solidFill>
                <a:effectLst>
                  <a:outerShdw blurRad="38100" dist="38100" dir="2700000" algn="tl">
                    <a:srgbClr val="000000">
                      <a:alpha val="43137"/>
                    </a:srgbClr>
                  </a:outerShdw>
                </a:effectLst>
              </a:rPr>
              <a:t>ولما في الفرس من الخفَّة والسرعة في التنقُّل، ومع ذلك تتجنَّب أن يصل الضرر منها إلى </a:t>
            </a:r>
            <a:r>
              <a:rPr lang="ar-SA" sz="4400" b="1" dirty="0" smtClean="0">
                <a:solidFill>
                  <a:srgbClr val="FF0066"/>
                </a:solidFill>
                <a:effectLst>
                  <a:outerShdw blurRad="38100" dist="38100" dir="2700000" algn="tl">
                    <a:srgbClr val="000000">
                      <a:alpha val="43137"/>
                    </a:srgbClr>
                  </a:outerShdw>
                </a:effectLst>
              </a:rPr>
              <a:t>ولدها</a:t>
            </a:r>
            <a:r>
              <a:rPr lang="en-US" sz="4400" b="1" dirty="0" smtClean="0">
                <a:solidFill>
                  <a:srgbClr val="FF0066"/>
                </a:solidFill>
                <a:effectLst>
                  <a:outerShdw blurRad="38100" dist="38100" dir="2700000" algn="tl">
                    <a:srgbClr val="000000">
                      <a:alpha val="43137"/>
                    </a:srgbClr>
                  </a:outerShdw>
                </a:effectLst>
              </a:rPr>
              <a:t> </a:t>
            </a:r>
            <a:r>
              <a:rPr lang="ar-SA" sz="4400" b="1" dirty="0" smtClean="0">
                <a:effectLst>
                  <a:outerShdw blurRad="38100" dist="38100" dir="2700000" algn="tl">
                    <a:srgbClr val="000000">
                      <a:alpha val="43137"/>
                    </a:srgbClr>
                  </a:outerShdw>
                </a:effectLst>
              </a:rPr>
              <a:t>"</a:t>
            </a:r>
            <a:r>
              <a:rPr lang="en-US" sz="4400" b="1" dirty="0" smtClean="0">
                <a:effectLst>
                  <a:outerShdw blurRad="38100" dist="38100" dir="2700000" algn="tl">
                    <a:srgbClr val="000000">
                      <a:alpha val="43137"/>
                    </a:srgbClr>
                  </a:outerShdw>
                </a:effectLst>
              </a:rPr>
              <a:t> </a:t>
            </a:r>
            <a:r>
              <a:rPr lang="en-US" b="1" dirty="0" smtClean="0">
                <a:effectLst>
                  <a:outerShdw blurRad="38100" dist="38100" dir="2700000" algn="tl">
                    <a:srgbClr val="000000">
                      <a:alpha val="43137"/>
                    </a:srgbClr>
                  </a:outerShdw>
                </a:effectLst>
              </a:rPr>
              <a:t>“ </a:t>
            </a:r>
            <a:r>
              <a:rPr lang="ar-SA" b="1" dirty="0" smtClean="0">
                <a:effectLst>
                  <a:outerShdw blurRad="38100" dist="38100" dir="2700000" algn="tl">
                    <a:srgbClr val="000000">
                      <a:alpha val="43137"/>
                    </a:srgbClr>
                  </a:outerShdw>
                </a:effectLst>
              </a:rPr>
              <a:t>فتح </a:t>
            </a:r>
            <a:r>
              <a:rPr lang="ar-SA" b="1" dirty="0">
                <a:effectLst>
                  <a:outerShdw blurRad="38100" dist="38100" dir="2700000" algn="tl">
                    <a:srgbClr val="000000">
                      <a:alpha val="43137"/>
                    </a:srgbClr>
                  </a:outerShdw>
                </a:effectLst>
              </a:rPr>
              <a:t>الباري</a:t>
            </a:r>
            <a:r>
              <a:rPr lang="en-US" b="1" dirty="0" smtClean="0">
                <a:effectLst>
                  <a:outerShdw blurRad="38100" dist="38100" dir="2700000" algn="tl">
                    <a:srgbClr val="000000">
                      <a:alpha val="43137"/>
                    </a:srgbClr>
                  </a:outerShdw>
                </a:effectLst>
              </a:rPr>
              <a:t>".</a:t>
            </a:r>
            <a:endParaRPr lang="ar-EG"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69228" y="0"/>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629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1376" y="2738482"/>
            <a:ext cx="7886700" cy="4351338"/>
          </a:xfrm>
        </p:spPr>
        <p:txBody>
          <a:bodyPr>
            <a:normAutofit/>
          </a:bodyPr>
          <a:lstStyle/>
          <a:p>
            <a:pPr marL="0" indent="0" algn="ctr">
              <a:buNone/>
            </a:pPr>
            <a:r>
              <a:rPr lang="ar-EG" sz="5600" b="1" u="sng" dirty="0">
                <a:solidFill>
                  <a:srgbClr val="002060"/>
                </a:solidFill>
                <a:effectLst>
                  <a:outerShdw blurRad="38100" dist="38100" dir="2700000" algn="tl">
                    <a:srgbClr val="000000">
                      <a:alpha val="43137"/>
                    </a:srgbClr>
                  </a:outerShdw>
                </a:effectLst>
              </a:rPr>
              <a:t>فمن ألهمها هذه الرحمة وفطرها بها </a:t>
            </a:r>
            <a:r>
              <a:rPr lang="ar-EG" sz="5600" b="1" u="sng" dirty="0" smtClean="0">
                <a:solidFill>
                  <a:srgbClr val="002060"/>
                </a:solidFill>
                <a:effectLst>
                  <a:outerShdw blurRad="38100" dist="38100" dir="2700000" algn="tl">
                    <a:srgbClr val="000000">
                      <a:alpha val="43137"/>
                    </a:srgbClr>
                  </a:outerShdw>
                </a:effectLst>
              </a:rPr>
              <a:t>!!</a:t>
            </a:r>
            <a:endParaRPr lang="ar-EG" sz="5600" b="1" u="sng"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3993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1376" y="2377874"/>
            <a:ext cx="7886700" cy="4351338"/>
          </a:xfrm>
        </p:spPr>
        <p:txBody>
          <a:bodyPr>
            <a:normAutofit/>
          </a:bodyPr>
          <a:lstStyle/>
          <a:p>
            <a:pPr marL="0" indent="0" algn="ctr">
              <a:buNone/>
            </a:pPr>
            <a:endParaRPr lang="ar-EG" sz="4000" b="1" dirty="0" smtClean="0">
              <a:solidFill>
                <a:srgbClr val="FF0066"/>
              </a:solidFill>
              <a:effectLst>
                <a:outerShdw blurRad="38100" dist="38100" dir="2700000" algn="tl">
                  <a:srgbClr val="000000">
                    <a:alpha val="43137"/>
                  </a:srgbClr>
                </a:outerShdw>
              </a:effectLst>
            </a:endParaRPr>
          </a:p>
          <a:p>
            <a:pPr marL="0" indent="0" algn="ctr">
              <a:buNone/>
            </a:pPr>
            <a:r>
              <a:rPr lang="ar-EG" sz="10000" b="1" dirty="0" smtClean="0">
                <a:solidFill>
                  <a:srgbClr val="FF0066"/>
                </a:solidFill>
                <a:effectLst>
                  <a:outerShdw blurRad="38100" dist="38100" dir="2700000" algn="tl">
                    <a:srgbClr val="000000">
                      <a:alpha val="43137"/>
                    </a:srgbClr>
                  </a:outerShdw>
                </a:effectLst>
              </a:rPr>
              <a:t>إنه الله</a:t>
            </a:r>
            <a:endParaRPr lang="ar-EG" sz="10000" b="1" dirty="0">
              <a:solidFill>
                <a:srgbClr val="FF0066"/>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219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ctr">
              <a:buNone/>
            </a:pPr>
            <a:r>
              <a:rPr lang="ar-EG" sz="4400" b="1" dirty="0" smtClean="0">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و</a:t>
            </a:r>
            <a:r>
              <a:rPr lang="ar-SA" sz="4400" b="1" u="sng" dirty="0" smtClean="0">
                <a:solidFill>
                  <a:srgbClr val="FF0066"/>
                </a:solidFill>
                <a:effectLst>
                  <a:outerShdw blurRad="38100" dist="38100" dir="2700000" algn="tl">
                    <a:srgbClr val="000000">
                      <a:alpha val="43137"/>
                    </a:srgbClr>
                  </a:outerShdw>
                </a:effectLst>
              </a:rPr>
              <a:t>عن </a:t>
            </a:r>
            <a:r>
              <a:rPr lang="ar-SA" sz="4400" b="1" u="sng" dirty="0">
                <a:solidFill>
                  <a:srgbClr val="FF0066"/>
                </a:solidFill>
                <a:effectLst>
                  <a:outerShdw blurRad="38100" dist="38100" dir="2700000" algn="tl">
                    <a:srgbClr val="000000">
                      <a:alpha val="43137"/>
                    </a:srgbClr>
                  </a:outerShdw>
                </a:effectLst>
              </a:rPr>
              <a:t>أبي هريرة، </a:t>
            </a:r>
            <a:r>
              <a:rPr lang="ar-SA" sz="4400" b="1" u="sng" dirty="0" smtClean="0">
                <a:solidFill>
                  <a:srgbClr val="FF0066"/>
                </a:solidFill>
                <a:effectLst>
                  <a:outerShdw blurRad="38100" dist="38100" dir="2700000" algn="tl">
                    <a:srgbClr val="000000">
                      <a:alpha val="43137"/>
                    </a:srgbClr>
                  </a:outerShdw>
                </a:effectLst>
              </a:rPr>
              <a:t>قال</a:t>
            </a:r>
            <a:r>
              <a:rPr lang="en-US" sz="4400" b="1" u="sng" dirty="0" smtClean="0">
                <a:solidFill>
                  <a:srgbClr val="FF0066"/>
                </a:solidFill>
                <a:effectLst>
                  <a:outerShdw blurRad="38100" dist="38100" dir="2700000" algn="tl">
                    <a:srgbClr val="000000">
                      <a:alpha val="43137"/>
                    </a:srgbClr>
                  </a:outerShdw>
                </a:effectLst>
              </a:rPr>
              <a:t>:</a:t>
            </a:r>
            <a:r>
              <a:rPr lang="en-US" sz="4400" b="1" u="sng" dirty="0">
                <a:solidFill>
                  <a:srgbClr val="FF0066"/>
                </a:solidFill>
                <a:effectLst>
                  <a:outerShdw blurRad="38100" dist="38100" dir="2700000" algn="tl">
                    <a:srgbClr val="000000">
                      <a:alpha val="43137"/>
                    </a:srgbClr>
                  </a:outerShdw>
                </a:effectLst>
              </a:rPr>
              <a:t> </a:t>
            </a:r>
            <a:endParaRPr lang="en-US" sz="4400" b="1" u="sng" dirty="0" smtClean="0">
              <a:solidFill>
                <a:srgbClr val="FF0066"/>
              </a:solidFill>
              <a:effectLst>
                <a:outerShdw blurRad="38100" dist="38100" dir="2700000" algn="tl">
                  <a:srgbClr val="000000">
                    <a:alpha val="43137"/>
                  </a:srgbClr>
                </a:outerShdw>
              </a:effectLst>
            </a:endParaRPr>
          </a:p>
          <a:p>
            <a:pPr marL="0" indent="0" algn="ctr">
              <a:buNone/>
            </a:pPr>
            <a:r>
              <a:rPr lang="ar-SA" sz="4400" b="1" u="sng" dirty="0" smtClean="0">
                <a:solidFill>
                  <a:srgbClr val="FF0066"/>
                </a:solidFill>
                <a:effectLst>
                  <a:outerShdw blurRad="38100" dist="38100" dir="2700000" algn="tl">
                    <a:srgbClr val="000000">
                      <a:alpha val="43137"/>
                    </a:srgbClr>
                  </a:outerShdw>
                </a:effectLst>
              </a:rPr>
              <a:t>قال </a:t>
            </a:r>
            <a:r>
              <a:rPr lang="ar-SA" sz="4400" b="1" u="sng" dirty="0">
                <a:solidFill>
                  <a:srgbClr val="FF0066"/>
                </a:solidFill>
                <a:effectLst>
                  <a:outerShdw blurRad="38100" dist="38100" dir="2700000" algn="tl">
                    <a:srgbClr val="000000">
                      <a:alpha val="43137"/>
                    </a:srgbClr>
                  </a:outerShdw>
                </a:effectLst>
              </a:rPr>
              <a:t>رسول الله - صلَّى الله عليه وسلَّم -:</a:t>
            </a:r>
            <a:r>
              <a:rPr lang="ar-SA" sz="4400" b="1" dirty="0">
                <a:effectLst>
                  <a:outerShdw blurRad="38100" dist="38100" dir="2700000" algn="tl">
                    <a:srgbClr val="000000">
                      <a:alpha val="43137"/>
                    </a:srgbClr>
                  </a:outerShdw>
                </a:effectLst>
              </a:rPr>
              <a:t> </a:t>
            </a:r>
            <a:endParaRPr lang="ar-EG" sz="4400" b="1" dirty="0" smtClean="0">
              <a:effectLst>
                <a:outerShdw blurRad="38100" dist="38100" dir="2700000" algn="tl">
                  <a:srgbClr val="000000">
                    <a:alpha val="43137"/>
                  </a:srgbClr>
                </a:outerShdw>
              </a:effectLst>
            </a:endParaRPr>
          </a:p>
          <a:p>
            <a:pPr marL="0" indent="0" algn="ctr">
              <a:buNone/>
            </a:pPr>
            <a:r>
              <a:rPr lang="ar-SA" sz="4400" b="1" dirty="0" smtClean="0">
                <a:effectLst>
                  <a:outerShdw blurRad="38100" dist="38100" dir="2700000" algn="tl">
                    <a:srgbClr val="000000">
                      <a:alpha val="43137"/>
                    </a:srgbClr>
                  </a:outerShdw>
                </a:effectLst>
              </a:rPr>
              <a:t>(</a:t>
            </a:r>
            <a:r>
              <a:rPr lang="ar-SA" sz="4400" b="1" dirty="0">
                <a:effectLst>
                  <a:outerShdw blurRad="38100" dist="38100" dir="2700000" algn="tl">
                    <a:srgbClr val="000000">
                      <a:alpha val="43137"/>
                    </a:srgbClr>
                  </a:outerShdw>
                </a:effectLst>
              </a:rPr>
              <a:t>إن لله مائة رحمة، واحدة بين الجن والإنس والبهائم والهوام، فبها يتعاطفون، وبها يتراحمون، وبها يتعاطف الوحوش على أولادها، وأخَّر تسعًا وتسعين رحمة يرحم بها عباده يوم </a:t>
            </a:r>
            <a:r>
              <a:rPr lang="ar-SA" sz="4400" b="1" dirty="0" smtClean="0">
                <a:effectLst>
                  <a:outerShdw blurRad="38100" dist="38100" dir="2700000" algn="tl">
                    <a:srgbClr val="000000">
                      <a:alpha val="43137"/>
                    </a:srgbClr>
                  </a:outerShdw>
                </a:effectLst>
              </a:rPr>
              <a:t>القيامة) </a:t>
            </a:r>
            <a:r>
              <a:rPr lang="ar-SA" b="1" dirty="0">
                <a:effectLst>
                  <a:outerShdw blurRad="38100" dist="38100" dir="2700000" algn="tl">
                    <a:srgbClr val="000000">
                      <a:alpha val="43137"/>
                    </a:srgbClr>
                  </a:outerShdw>
                </a:effectLst>
              </a:rPr>
              <a:t>هذا حديث متفق عليه</a:t>
            </a:r>
            <a:r>
              <a:rPr lang="en-US" b="1" dirty="0">
                <a:effectLst>
                  <a:outerShdw blurRad="38100" dist="38100" dir="2700000" algn="tl">
                    <a:srgbClr val="000000">
                      <a:alpha val="43137"/>
                    </a:srgbClr>
                  </a:outerShdw>
                </a:effectLst>
              </a:rPr>
              <a:t>.</a:t>
            </a:r>
            <a:r>
              <a:rPr lang="en-US" sz="4400" b="1" dirty="0">
                <a:effectLst>
                  <a:outerShdw blurRad="38100" dist="38100" dir="2700000" algn="tl">
                    <a:srgbClr val="000000">
                      <a:alpha val="43137"/>
                    </a:srgbClr>
                  </a:outerShdw>
                </a:effectLst>
              </a:rPr>
              <a:t/>
            </a:r>
            <a:br>
              <a:rPr lang="en-US" sz="4400" b="1" dirty="0">
                <a:effectLst>
                  <a:outerShdw blurRad="38100" dist="38100" dir="2700000" algn="tl">
                    <a:srgbClr val="000000">
                      <a:alpha val="43137"/>
                    </a:srgbClr>
                  </a:outerShdw>
                </a:effectLst>
              </a:rPr>
            </a:br>
            <a:endParaRPr lang="ar-EG" sz="4400"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342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750"/>
                                        <p:tgtEl>
                                          <p:spTgt spid="3">
                                            <p:txEl>
                                              <p:pRg st="0" end="0"/>
                                            </p:txEl>
                                          </p:spTgt>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outHorizontal)">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4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out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1529" y="3113512"/>
            <a:ext cx="7886700" cy="4351338"/>
          </a:xfrm>
        </p:spPr>
        <p:txBody>
          <a:bodyPr>
            <a:normAutofit/>
          </a:bodyPr>
          <a:lstStyle/>
          <a:p>
            <a:pPr marL="0" indent="0" algn="ctr">
              <a:buNone/>
            </a:pPr>
            <a:r>
              <a:rPr lang="ar-EG" sz="4800" b="1" dirty="0" smtClean="0">
                <a:solidFill>
                  <a:srgbClr val="FF0066"/>
                </a:solidFill>
                <a:effectLst>
                  <a:outerShdw blurRad="38100" dist="38100" dir="2700000" algn="tl">
                    <a:srgbClr val="000000">
                      <a:alpha val="43137"/>
                    </a:srgbClr>
                  </a:outerShdw>
                </a:effectLst>
              </a:rPr>
              <a:t>فإن كانت تلك هي الرحمة الواحدة فكيف بباقي الرحمات !!</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1050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75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2"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11930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2276"/>
            <a:ext cx="9144000" cy="5576552"/>
          </a:xfrm>
          <a:prstGeom prst="rect">
            <a:avLst/>
          </a:prstGeom>
        </p:spPr>
      </p:pic>
      <p:sp>
        <p:nvSpPr>
          <p:cNvPr id="3" name="Content Placeholder 2"/>
          <p:cNvSpPr>
            <a:spLocks noGrp="1"/>
          </p:cNvSpPr>
          <p:nvPr>
            <p:ph idx="1"/>
          </p:nvPr>
        </p:nvSpPr>
        <p:spPr>
          <a:xfrm>
            <a:off x="-916816" y="2817298"/>
            <a:ext cx="7886700" cy="4351338"/>
          </a:xfrm>
        </p:spPr>
        <p:txBody>
          <a:bodyPr>
            <a:normAutofit/>
          </a:bodyPr>
          <a:lstStyle/>
          <a:p>
            <a:pPr marL="0" indent="0">
              <a:buNone/>
            </a:pPr>
            <a:r>
              <a:rPr lang="ar-EG" sz="4000" b="1" dirty="0">
                <a:solidFill>
                  <a:schemeClr val="accent5">
                    <a:lumMod val="75000"/>
                  </a:schemeClr>
                </a:solidFill>
                <a:latin typeface="Andalus" panose="02020603050405020304" pitchFamily="18" charset="-78"/>
                <a:cs typeface="Andalus" panose="02020603050405020304" pitchFamily="18" charset="-78"/>
              </a:rPr>
              <a:t>إلهي أذقني طعم عفوك</a:t>
            </a:r>
            <a:r>
              <a:rPr lang="ar-EG" sz="4000" dirty="0">
                <a:solidFill>
                  <a:schemeClr val="accent5">
                    <a:lumMod val="75000"/>
                  </a:schemeClr>
                </a:solidFill>
              </a:rPr>
              <a:t> </a:t>
            </a:r>
            <a:r>
              <a:rPr lang="ar-EG" sz="4000" b="1" dirty="0" smtClean="0">
                <a:solidFill>
                  <a:schemeClr val="accent5">
                    <a:lumMod val="75000"/>
                  </a:schemeClr>
                </a:solidFill>
                <a:latin typeface="Andalus" panose="02020603050405020304" pitchFamily="18" charset="-78"/>
                <a:cs typeface="Andalus" panose="02020603050405020304" pitchFamily="18" charset="-78"/>
              </a:rPr>
              <a:t>.. </a:t>
            </a:r>
          </a:p>
          <a:p>
            <a:pPr marL="0" indent="0">
              <a:buNone/>
            </a:pPr>
            <a:r>
              <a:rPr lang="ar-EG" sz="4000" b="1" dirty="0">
                <a:solidFill>
                  <a:schemeClr val="accent5">
                    <a:lumMod val="75000"/>
                  </a:schemeClr>
                </a:solidFill>
                <a:latin typeface="Andalus" panose="02020603050405020304" pitchFamily="18" charset="-78"/>
                <a:cs typeface="Andalus" panose="02020603050405020304" pitchFamily="18" charset="-78"/>
              </a:rPr>
              <a:t>يوم لا </a:t>
            </a:r>
            <a:r>
              <a:rPr lang="ar-EG" sz="4000" b="1" dirty="0" smtClean="0">
                <a:solidFill>
                  <a:schemeClr val="accent5">
                    <a:lumMod val="75000"/>
                  </a:schemeClr>
                </a:solidFill>
                <a:latin typeface="Andalus" panose="02020603050405020304" pitchFamily="18" charset="-78"/>
                <a:cs typeface="Andalus" panose="02020603050405020304" pitchFamily="18" charset="-78"/>
              </a:rPr>
              <a:t>بنونَ </a:t>
            </a:r>
            <a:r>
              <a:rPr lang="ar-EG" sz="4000" b="1" dirty="0">
                <a:solidFill>
                  <a:schemeClr val="accent5">
                    <a:lumMod val="75000"/>
                  </a:schemeClr>
                </a:solidFill>
                <a:latin typeface="Andalus" panose="02020603050405020304" pitchFamily="18" charset="-78"/>
                <a:cs typeface="Andalus" panose="02020603050405020304" pitchFamily="18" charset="-78"/>
              </a:rPr>
              <a:t>ولا مالٌ هنالك </a:t>
            </a:r>
            <a:r>
              <a:rPr lang="ar-EG" sz="4000" b="1" dirty="0" smtClean="0">
                <a:solidFill>
                  <a:schemeClr val="accent5">
                    <a:lumMod val="75000"/>
                  </a:schemeClr>
                </a:solidFill>
                <a:latin typeface="Andalus" panose="02020603050405020304" pitchFamily="18" charset="-78"/>
                <a:cs typeface="Andalus" panose="02020603050405020304" pitchFamily="18" charset="-78"/>
              </a:rPr>
              <a:t>ينفعُ..</a:t>
            </a:r>
            <a:endParaRPr lang="ar-EG" sz="4000" b="1" dirty="0">
              <a:solidFill>
                <a:schemeClr val="accent5">
                  <a:lumMod val="75000"/>
                </a:schemeClr>
              </a:solidFill>
              <a:latin typeface="Andalus" panose="02020603050405020304" pitchFamily="18" charset="-78"/>
              <a:cs typeface="Andalus" panose="02020603050405020304" pitchFamily="18" charset="-78"/>
            </a:endParaRPr>
          </a:p>
        </p:txBody>
      </p:sp>
      <p:pic>
        <p:nvPicPr>
          <p:cNvPr id="4"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28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1250"/>
                                        <p:tgtEl>
                                          <p:spTgt spid="3">
                                            <p:txEl>
                                              <p:pRg st="0" end="0"/>
                                            </p:txEl>
                                          </p:spTgt>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out)">
                                      <p:cBhvr>
                                        <p:cTn id="10" dur="2000"/>
                                        <p:tgtEl>
                                          <p:spTgt spid="3">
                                            <p:txEl>
                                              <p:pRg st="1" end="1"/>
                                            </p:txEl>
                                          </p:spTgt>
                                        </p:tgtEl>
                                      </p:cBhvr>
                                    </p:animEffect>
                                  </p:childTnLst>
                                </p:cTn>
                              </p:par>
                              <p:par>
                                <p:cTn id="11" presetID="6" presetClass="entr" presetSubtype="3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2740" y="2624115"/>
            <a:ext cx="7886700" cy="4351338"/>
          </a:xfrm>
        </p:spPr>
        <p:txBody>
          <a:bodyPr>
            <a:normAutofit/>
          </a:bodyPr>
          <a:lstStyle/>
          <a:p>
            <a:pPr marL="0" indent="0" algn="ctr">
              <a:buNone/>
            </a:pPr>
            <a:r>
              <a:rPr lang="ar-EG" sz="4400" b="1" u="sng" dirty="0" smtClean="0">
                <a:solidFill>
                  <a:srgbClr val="FF0066"/>
                </a:solidFill>
                <a:effectLst>
                  <a:outerShdw blurRad="38100" dist="38100" dir="2700000" algn="tl">
                    <a:srgbClr val="000000">
                      <a:alpha val="43137"/>
                    </a:srgbClr>
                  </a:outerShdw>
                </a:effectLst>
              </a:rPr>
              <a:t>و</a:t>
            </a:r>
            <a:r>
              <a:rPr lang="ar-SA" sz="4400" b="1" u="sng" dirty="0" smtClean="0">
                <a:solidFill>
                  <a:srgbClr val="FF0066"/>
                </a:solidFill>
                <a:effectLst>
                  <a:outerShdw blurRad="38100" dist="38100" dir="2700000" algn="tl">
                    <a:srgbClr val="000000">
                      <a:alpha val="43137"/>
                    </a:srgbClr>
                  </a:outerShdw>
                </a:effectLst>
              </a:rPr>
              <a:t>من</a:t>
            </a:r>
            <a:r>
              <a:rPr lang="ar-EG" sz="4400" b="1" u="sng" dirty="0" smtClean="0">
                <a:solidFill>
                  <a:srgbClr val="FF0066"/>
                </a:solidFill>
                <a:effectLst>
                  <a:outerShdw blurRad="38100" dist="38100" dir="2700000" algn="tl">
                    <a:srgbClr val="000000">
                      <a:alpha val="43137"/>
                    </a:srgbClr>
                  </a:outerShdw>
                </a:effectLst>
              </a:rPr>
              <a:t> </a:t>
            </a:r>
            <a:r>
              <a:rPr lang="ar-EG" sz="4400" b="1" u="sng" dirty="0">
                <a:solidFill>
                  <a:srgbClr val="FF0066"/>
                </a:solidFill>
                <a:effectLst>
                  <a:outerShdw blurRad="38100" dist="38100" dir="2700000" algn="tl">
                    <a:srgbClr val="000000">
                      <a:alpha val="43137"/>
                    </a:srgbClr>
                  </a:outerShdw>
                </a:effectLst>
              </a:rPr>
              <a:t>آثار</a:t>
            </a:r>
            <a:r>
              <a:rPr lang="ar-SA" sz="4400" b="1" u="sng" dirty="0">
                <a:solidFill>
                  <a:srgbClr val="FF0066"/>
                </a:solidFill>
                <a:effectLst>
                  <a:outerShdw blurRad="38100" dist="38100" dir="2700000" algn="tl">
                    <a:srgbClr val="000000">
                      <a:alpha val="43137"/>
                    </a:srgbClr>
                  </a:outerShdw>
                </a:effectLst>
              </a:rPr>
              <a:t> رحمته </a:t>
            </a:r>
            <a:r>
              <a:rPr lang="ar-SA" sz="4400" b="1" u="sng" dirty="0" smtClean="0">
                <a:solidFill>
                  <a:srgbClr val="FF0066"/>
                </a:solidFill>
                <a:effectLst>
                  <a:outerShdw blurRad="38100" dist="38100" dir="2700000" algn="tl">
                    <a:srgbClr val="000000">
                      <a:alpha val="43137"/>
                    </a:srgbClr>
                  </a:outerShdw>
                </a:effectLst>
              </a:rPr>
              <a:t>تعالى </a:t>
            </a:r>
            <a:r>
              <a:rPr lang="ar-SA" sz="4400" b="1" u="sng" dirty="0">
                <a:solidFill>
                  <a:srgbClr val="FF0066"/>
                </a:solidFill>
                <a:effectLst>
                  <a:outerShdw blurRad="38100" dist="38100" dir="2700000" algn="tl">
                    <a:srgbClr val="000000">
                      <a:alpha val="43137"/>
                    </a:srgbClr>
                  </a:outerShdw>
                </a:effectLst>
              </a:rPr>
              <a:t>وعظم سعته</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endParaRPr lang="ar-EG" sz="2000" b="1" u="sng" dirty="0" smtClean="0">
              <a:solidFill>
                <a:srgbClr val="002060"/>
              </a:solidFill>
              <a:effectLst>
                <a:outerShdw blurRad="38100" dist="38100" dir="2700000" algn="tl">
                  <a:srgbClr val="000000">
                    <a:alpha val="43137"/>
                  </a:srgbClr>
                </a:outerShdw>
              </a:effectLst>
            </a:endParaRPr>
          </a:p>
          <a:p>
            <a:pPr marL="0" indent="0" algn="ctr">
              <a:buNone/>
            </a:pPr>
            <a:r>
              <a:rPr lang="ar-SA" sz="4400" b="1" dirty="0" smtClean="0">
                <a:solidFill>
                  <a:srgbClr val="002060"/>
                </a:solidFill>
                <a:effectLst>
                  <a:outerShdw blurRad="38100" dist="38100" dir="2700000" algn="tl">
                    <a:srgbClr val="000000">
                      <a:alpha val="43137"/>
                    </a:srgbClr>
                  </a:outerShdw>
                </a:effectLst>
              </a:rPr>
              <a:t>إيجاده </a:t>
            </a:r>
            <a:r>
              <a:rPr lang="ar-SA" sz="4400" b="1" dirty="0">
                <a:solidFill>
                  <a:srgbClr val="002060"/>
                </a:solidFill>
                <a:effectLst>
                  <a:outerShdw blurRad="38100" dist="38100" dir="2700000" algn="tl">
                    <a:srgbClr val="000000">
                      <a:alpha val="43137"/>
                    </a:srgbClr>
                  </a:outerShdw>
                </a:effectLst>
              </a:rPr>
              <a:t>وخلقه لليل والنهار ليسكن فيهما العباد؛ ويقضوا فيهما معايشهم؛ وتستقيم بهما </a:t>
            </a:r>
            <a:r>
              <a:rPr lang="ar-SA" sz="4400" b="1" dirty="0" smtClean="0">
                <a:solidFill>
                  <a:srgbClr val="002060"/>
                </a:solidFill>
                <a:effectLst>
                  <a:outerShdw blurRad="38100" dist="38100" dir="2700000" algn="tl">
                    <a:srgbClr val="000000">
                      <a:alpha val="43137"/>
                    </a:srgbClr>
                  </a:outerShdw>
                </a:effectLst>
              </a:rPr>
              <a:t>حياته</a:t>
            </a:r>
            <a:r>
              <a:rPr lang="ar-EG" sz="4400" b="1" dirty="0" smtClean="0">
                <a:solidFill>
                  <a:srgbClr val="002060"/>
                </a:solidFill>
                <a:effectLst>
                  <a:outerShdw blurRad="38100" dist="38100" dir="2700000" algn="tl">
                    <a:srgbClr val="000000">
                      <a:alpha val="43137"/>
                    </a:srgbClr>
                  </a:outerShdw>
                </a:effectLst>
              </a:rPr>
              <a:t>م..</a:t>
            </a:r>
            <a:endParaRPr lang="ar-EG" sz="4400"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4299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right)">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1224" y="2506662"/>
            <a:ext cx="7886700" cy="4351338"/>
          </a:xfrm>
        </p:spPr>
        <p:txBody>
          <a:bodyPr>
            <a:normAutofit/>
          </a:bodyPr>
          <a:lstStyle/>
          <a:p>
            <a:pPr marL="0" indent="0" algn="ctr">
              <a:buNone/>
            </a:pPr>
            <a:r>
              <a:rPr lang="ar-SA" sz="4400" b="1" u="sng" dirty="0" smtClean="0">
                <a:solidFill>
                  <a:srgbClr val="FF0066"/>
                </a:solidFill>
                <a:effectLst>
                  <a:outerShdw blurRad="38100" dist="38100" dir="2700000" algn="tl">
                    <a:srgbClr val="000000">
                      <a:alpha val="43137"/>
                    </a:srgbClr>
                  </a:outerShdw>
                </a:effectLst>
              </a:rPr>
              <a:t>حيث </a:t>
            </a:r>
            <a:r>
              <a:rPr lang="ar-SA" sz="4400" b="1" u="sng" dirty="0">
                <a:solidFill>
                  <a:srgbClr val="FF0066"/>
                </a:solidFill>
                <a:effectLst>
                  <a:outerShdw blurRad="38100" dist="38100" dir="2700000" algn="tl">
                    <a:srgbClr val="000000">
                      <a:alpha val="43137"/>
                    </a:srgbClr>
                  </a:outerShdw>
                </a:effectLst>
              </a:rPr>
              <a:t>قال </a:t>
            </a:r>
            <a:r>
              <a:rPr lang="ar-SA" sz="4400" b="1" u="sng" dirty="0" smtClean="0">
                <a:solidFill>
                  <a:srgbClr val="FF0066"/>
                </a:solidFill>
                <a:effectLst>
                  <a:outerShdw blurRad="38100" dist="38100" dir="2700000" algn="tl">
                    <a:srgbClr val="000000">
                      <a:alpha val="43137"/>
                    </a:srgbClr>
                  </a:outerShdw>
                </a:effectLst>
              </a:rPr>
              <a:t>تعالى</a:t>
            </a:r>
            <a:r>
              <a:rPr lang="en-US" sz="4400" b="1" u="sng" dirty="0" smtClean="0">
                <a:solidFill>
                  <a:srgbClr val="FF0066"/>
                </a:solidFill>
                <a:effectLst>
                  <a:outerShdw blurRad="38100" dist="38100" dir="2700000" algn="tl">
                    <a:srgbClr val="000000">
                      <a:alpha val="43137"/>
                    </a:srgbClr>
                  </a:outerShdw>
                </a:effectLst>
              </a:rPr>
              <a:t>:</a:t>
            </a:r>
            <a:r>
              <a:rPr lang="en-US" sz="4400" b="1" u="sng" dirty="0">
                <a:solidFill>
                  <a:srgbClr val="FF0066"/>
                </a:solidFill>
                <a:effectLst>
                  <a:outerShdw blurRad="38100" dist="38100" dir="2700000" algn="tl">
                    <a:srgbClr val="000000">
                      <a:alpha val="43137"/>
                    </a:srgbClr>
                  </a:outerShdw>
                </a:effectLst>
              </a:rPr>
              <a:t> </a:t>
            </a:r>
            <a:endParaRPr lang="en-US" sz="4400" b="1" u="sng"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a:t>
            </a:r>
            <a:r>
              <a:rPr lang="ar-SA" sz="4400" b="1" dirty="0">
                <a:effectLst>
                  <a:outerShdw blurRad="38100" dist="38100" dir="2700000" algn="tl">
                    <a:srgbClr val="000000">
                      <a:alpha val="43137"/>
                    </a:srgbClr>
                  </a:outerShdw>
                </a:effectLst>
              </a:rPr>
              <a:t> وَمِنْ رَحْمَتِهِ جَعَلَ لَكُمْ اللَّيْلَ وَالنَّهَارَ لِتَسْكُنُوا فِيهِ وَلِتَبْتَغُوا مِنْ فَضْلِهِ وَلَعَلَّكُمْ تَشْكُرُونَ </a:t>
            </a:r>
            <a:r>
              <a:rPr lang="ar-EG" sz="4400" b="1" dirty="0">
                <a:effectLst>
                  <a:outerShdw blurRad="38100" dist="38100" dir="2700000" algn="tl">
                    <a:srgbClr val="000000">
                      <a:alpha val="43137"/>
                    </a:srgbClr>
                  </a:outerShdw>
                </a:effectLst>
              </a:rPr>
              <a:t>﴾</a:t>
            </a:r>
            <a:r>
              <a:rPr lang="ar-SA" sz="4400" b="1" dirty="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a:t>
            </a:r>
            <a:r>
              <a:rPr lang="ar-SA" dirty="0" smtClean="0">
                <a:effectLst>
                  <a:outerShdw blurRad="38100" dist="38100" dir="2700000" algn="tl">
                    <a:srgbClr val="000000">
                      <a:alpha val="43137"/>
                    </a:srgbClr>
                  </a:outerShdw>
                </a:effectLst>
              </a:rPr>
              <a:t>القصص:73</a:t>
            </a:r>
            <a:r>
              <a:rPr lang="en-US" dirty="0" smtClean="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a:p>
            <a:pPr marL="0" indent="0" algn="ctr">
              <a:buNone/>
            </a:pPr>
            <a:endParaRPr lang="ar-EG"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1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81072"/>
            <a:ext cx="9105363" cy="6375042"/>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فبرحمته سبحانه:</a:t>
            </a:r>
            <a:r>
              <a:rPr lang="ar-SA" sz="4400" b="1" u="sng" dirty="0" smtClean="0">
                <a:solidFill>
                  <a:srgbClr val="FF0066"/>
                </a:solidFill>
                <a:effectLst>
                  <a:outerShdw blurRad="38100" dist="38100" dir="2700000" algn="tl">
                    <a:srgbClr val="000000">
                      <a:alpha val="43137"/>
                    </a:srgbClr>
                  </a:outerShdw>
                </a:effectLst>
              </a:rPr>
              <a:t> </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endParaRPr lang="ar-EG" sz="800" b="1" u="sng"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 جعل</a:t>
            </a:r>
            <a:r>
              <a:rPr lang="ar-SA" sz="4400" b="1" dirty="0" smtClean="0">
                <a:effectLst>
                  <a:outerShdw blurRad="38100" dist="38100" dir="2700000" algn="tl">
                    <a:srgbClr val="000000">
                      <a:alpha val="43137"/>
                    </a:srgbClr>
                  </a:outerShdw>
                </a:effectLst>
              </a:rPr>
              <a:t> الشمس والقمر</a:t>
            </a:r>
            <a:r>
              <a:rPr lang="ar-EG" sz="4400" b="1" dirty="0" smtClean="0">
                <a:effectLst>
                  <a:outerShdw blurRad="38100" dist="38100" dir="2700000" algn="tl">
                    <a:srgbClr val="000000">
                      <a:alpha val="43137"/>
                    </a:srgbClr>
                  </a:outerShdw>
                </a:effectLst>
              </a:rPr>
              <a:t>.. </a:t>
            </a:r>
            <a:r>
              <a:rPr lang="ar-SA" sz="4400" b="1" dirty="0" smtClean="0">
                <a:effectLst>
                  <a:outerShdw blurRad="38100" dist="38100" dir="2700000" algn="tl">
                    <a:srgbClr val="000000">
                      <a:alpha val="43137"/>
                    </a:srgbClr>
                  </a:outerShdw>
                </a:effectLst>
              </a:rPr>
              <a:t>وجعل الليل والنهار</a:t>
            </a:r>
            <a:r>
              <a:rPr lang="ar-EG" sz="4400" b="1" dirty="0" smtClean="0">
                <a:effectLst>
                  <a:outerShdw blurRad="38100" dist="38100" dir="2700000" algn="tl">
                    <a:srgbClr val="000000">
                      <a:alpha val="43137"/>
                    </a:srgbClr>
                  </a:outerShdw>
                </a:effectLst>
              </a:rPr>
              <a:t>..</a:t>
            </a:r>
          </a:p>
          <a:p>
            <a:pPr marL="0" indent="0" algn="ctr">
              <a:buNone/>
            </a:pPr>
            <a:r>
              <a:rPr lang="ar-SA" sz="4400" b="1" dirty="0" smtClean="0">
                <a:effectLst>
                  <a:outerShdw blurRad="38100" dist="38100" dir="2700000" algn="tl">
                    <a:srgbClr val="000000">
                      <a:alpha val="43137"/>
                    </a:srgbClr>
                  </a:outerShdw>
                </a:effectLst>
              </a:rPr>
              <a:t>وبسط </a:t>
            </a:r>
            <a:r>
              <a:rPr lang="ar-SA" sz="4400" b="1" dirty="0">
                <a:effectLst>
                  <a:outerShdw blurRad="38100" dist="38100" dir="2700000" algn="tl">
                    <a:srgbClr val="000000">
                      <a:alpha val="43137"/>
                    </a:srgbClr>
                  </a:outerShdw>
                </a:effectLst>
              </a:rPr>
              <a:t>الأرض وجعلها مهادًا وفراشًا وقرارًا </a:t>
            </a:r>
            <a:r>
              <a:rPr lang="ar-SA" sz="4400" b="1" dirty="0" smtClean="0">
                <a:effectLst>
                  <a:outerShdw blurRad="38100" dist="38100" dir="2700000" algn="tl">
                    <a:srgbClr val="000000">
                      <a:alpha val="43137"/>
                    </a:srgbClr>
                  </a:outerShdw>
                </a:effectLst>
              </a:rPr>
              <a:t>وكفاتًا </a:t>
            </a:r>
            <a:r>
              <a:rPr lang="ar-SA" sz="4400" b="1" dirty="0">
                <a:effectLst>
                  <a:outerShdw blurRad="38100" dist="38100" dir="2700000" algn="tl">
                    <a:srgbClr val="000000">
                      <a:alpha val="43137"/>
                    </a:srgbClr>
                  </a:outerShdw>
                </a:effectLst>
              </a:rPr>
              <a:t>للأحياء </a:t>
            </a:r>
            <a:r>
              <a:rPr lang="ar-SA" sz="4400" b="1" dirty="0" smtClean="0">
                <a:effectLst>
                  <a:outerShdw blurRad="38100" dist="38100" dir="2700000" algn="tl">
                    <a:srgbClr val="000000">
                      <a:alpha val="43137"/>
                    </a:srgbClr>
                  </a:outerShdw>
                </a:effectLst>
              </a:rPr>
              <a:t>والأموات</a:t>
            </a:r>
            <a:r>
              <a:rPr lang="ar-EG" sz="4400" b="1" dirty="0" smtClean="0">
                <a:effectLst>
                  <a:outerShdw blurRad="38100" dist="38100" dir="2700000" algn="tl">
                    <a:srgbClr val="000000">
                      <a:alpha val="43137"/>
                    </a:srgbClr>
                  </a:outerShdw>
                </a:effectLst>
              </a:rPr>
              <a:t>..</a:t>
            </a:r>
          </a:p>
          <a:p>
            <a:pPr marL="0" indent="0" algn="ctr">
              <a:buNone/>
            </a:pPr>
            <a:r>
              <a:rPr lang="ar-EG" sz="4400" b="1" dirty="0" smtClean="0">
                <a:solidFill>
                  <a:srgbClr val="FF0066"/>
                </a:solidFill>
                <a:effectLst>
                  <a:outerShdw blurRad="38100" dist="38100" dir="2700000" algn="tl">
                    <a:srgbClr val="000000">
                      <a:alpha val="43137"/>
                    </a:srgbClr>
                  </a:outerShdw>
                </a:effectLst>
              </a:rPr>
              <a:t>فإذا جعل الله الليل سرمدا .. </a:t>
            </a:r>
            <a:r>
              <a:rPr lang="ar-EG" sz="4400" b="1" dirty="0" smtClean="0">
                <a:effectLst>
                  <a:outerShdw blurRad="38100" dist="38100" dir="2700000" algn="tl">
                    <a:srgbClr val="000000">
                      <a:alpha val="43137"/>
                    </a:srgbClr>
                  </a:outerShdw>
                </a:effectLst>
              </a:rPr>
              <a:t>كيف سيكون حالنا؟!</a:t>
            </a:r>
          </a:p>
          <a:p>
            <a:pPr marL="0" indent="0" algn="ctr">
              <a:buNone/>
            </a:pPr>
            <a:r>
              <a:rPr lang="ar-EG" sz="4400" b="1" dirty="0" smtClean="0">
                <a:solidFill>
                  <a:srgbClr val="FF0066"/>
                </a:solidFill>
                <a:effectLst>
                  <a:outerShdw blurRad="38100" dist="38100" dir="2700000" algn="tl">
                    <a:srgbClr val="000000">
                      <a:alpha val="43137"/>
                    </a:srgbClr>
                  </a:outerShdw>
                </a:effectLst>
              </a:rPr>
              <a:t>وإذا أصبحت الشمس لا تغيب ..</a:t>
            </a:r>
            <a:r>
              <a:rPr lang="ar-EG" sz="4400" b="1" dirty="0" smtClean="0">
                <a:effectLst>
                  <a:outerShdw blurRad="38100" dist="38100" dir="2700000" algn="tl">
                    <a:srgbClr val="000000">
                      <a:alpha val="43137"/>
                    </a:srgbClr>
                  </a:outerShdw>
                </a:effectLst>
              </a:rPr>
              <a:t> كيف سيكون حالنا؟!</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4500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750"/>
                                        <p:tgtEl>
                                          <p:spTgt spid="3">
                                            <p:txEl>
                                              <p:pRg st="2" end="2"/>
                                            </p:txEl>
                                          </p:spTgt>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strips(downLeft)">
                                      <p:cBhvr>
                                        <p:cTn id="15" dur="75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strips(downLeft)">
                                      <p:cBhvr>
                                        <p:cTn id="20" dur="750"/>
                                        <p:tgtEl>
                                          <p:spTgt spid="3">
                                            <p:txEl>
                                              <p:pRg st="4" end="4"/>
                                            </p:txEl>
                                          </p:spTgt>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strips(downLeft)">
                                      <p:cBhvr>
                                        <p:cTn id="23"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7133" y="2315023"/>
            <a:ext cx="7886700" cy="4351338"/>
          </a:xfrm>
        </p:spPr>
        <p:txBody>
          <a:bodyPr>
            <a:normAutofit/>
          </a:bodyPr>
          <a:lstStyle/>
          <a:p>
            <a:pPr marL="0" indent="0" algn="ctr">
              <a:buNone/>
            </a:pPr>
            <a:r>
              <a:rPr lang="ar-SA" sz="4400" b="1" u="sng" dirty="0" smtClean="0">
                <a:solidFill>
                  <a:srgbClr val="FF0066"/>
                </a:solidFill>
                <a:effectLst>
                  <a:outerShdw blurRad="38100" dist="38100" dir="2700000" algn="tl">
                    <a:srgbClr val="000000">
                      <a:alpha val="43137"/>
                    </a:srgbClr>
                  </a:outerShdw>
                </a:effectLst>
              </a:rPr>
              <a:t>و</a:t>
            </a:r>
            <a:r>
              <a:rPr lang="ar-EG" sz="4400" b="1" u="sng" dirty="0" smtClean="0">
                <a:solidFill>
                  <a:srgbClr val="FF0066"/>
                </a:solidFill>
                <a:effectLst>
                  <a:outerShdw blurRad="38100" dist="38100" dir="2700000" algn="tl">
                    <a:srgbClr val="000000">
                      <a:alpha val="43137"/>
                    </a:srgbClr>
                  </a:outerShdw>
                </a:effectLst>
              </a:rPr>
              <a:t>من آثار </a:t>
            </a:r>
            <a:r>
              <a:rPr lang="ar-SA" sz="4400" b="1" u="sng" dirty="0" smtClean="0">
                <a:solidFill>
                  <a:srgbClr val="FF0066"/>
                </a:solidFill>
                <a:effectLst>
                  <a:outerShdw blurRad="38100" dist="38100" dir="2700000" algn="tl">
                    <a:srgbClr val="000000">
                      <a:alpha val="43137"/>
                    </a:srgbClr>
                  </a:outerShdw>
                </a:effectLst>
              </a:rPr>
              <a:t>رحمته</a:t>
            </a:r>
            <a:r>
              <a:rPr lang="ar-EG" sz="4400" b="1" u="sng" dirty="0">
                <a:solidFill>
                  <a:srgbClr val="FF0066"/>
                </a:solidFill>
                <a:effectLst>
                  <a:outerShdw blurRad="38100" dist="38100" dir="2700000" algn="tl">
                    <a:srgbClr val="000000">
                      <a:alpha val="43137"/>
                    </a:srgbClr>
                  </a:outerShdw>
                </a:effectLst>
              </a:rPr>
              <a:t>:</a:t>
            </a:r>
            <a:r>
              <a:rPr lang="ar-SA" sz="4400" b="1" dirty="0">
                <a:effectLst>
                  <a:outerShdw blurRad="38100" dist="38100" dir="2700000" algn="tl">
                    <a:srgbClr val="000000">
                      <a:alpha val="43137"/>
                    </a:srgbClr>
                  </a:outerShdw>
                </a:effectLst>
              </a:rPr>
              <a:t> </a:t>
            </a:r>
            <a:endParaRPr lang="ar-EG" sz="4400" b="1" dirty="0" smtClean="0">
              <a:effectLst>
                <a:outerShdw blurRad="38100" dist="38100" dir="2700000" algn="tl">
                  <a:srgbClr val="000000">
                    <a:alpha val="43137"/>
                  </a:srgbClr>
                </a:outerShdw>
              </a:effectLst>
            </a:endParaRPr>
          </a:p>
          <a:p>
            <a:pPr marL="0" indent="0" algn="ctr">
              <a:buNone/>
            </a:pPr>
            <a:endParaRPr lang="ar-EG" sz="2000" b="1" dirty="0" smtClean="0">
              <a:effectLst>
                <a:outerShdw blurRad="38100" dist="38100" dir="2700000" algn="tl">
                  <a:srgbClr val="000000">
                    <a:alpha val="43137"/>
                  </a:srgbClr>
                </a:outerShdw>
              </a:effectLst>
            </a:endParaRPr>
          </a:p>
          <a:p>
            <a:pPr marL="0" indent="0" algn="ctr">
              <a:buNone/>
            </a:pPr>
            <a:r>
              <a:rPr lang="ar-EG" sz="4400" b="1" dirty="0" smtClean="0">
                <a:solidFill>
                  <a:srgbClr val="002060"/>
                </a:solidFill>
                <a:effectLst>
                  <a:outerShdw blurRad="38100" dist="38100" dir="2700000" algn="tl">
                    <a:srgbClr val="000000">
                      <a:alpha val="43137"/>
                    </a:srgbClr>
                  </a:outerShdw>
                </a:effectLst>
              </a:rPr>
              <a:t> </a:t>
            </a:r>
            <a:r>
              <a:rPr lang="ar-SA" sz="4400" b="1" dirty="0" smtClean="0">
                <a:solidFill>
                  <a:srgbClr val="002060"/>
                </a:solidFill>
                <a:effectLst>
                  <a:outerShdw blurRad="38100" dist="38100" dir="2700000" algn="tl">
                    <a:srgbClr val="000000">
                      <a:alpha val="43137"/>
                    </a:srgbClr>
                  </a:outerShdw>
                </a:effectLst>
              </a:rPr>
              <a:t>أنشأ </a:t>
            </a:r>
            <a:r>
              <a:rPr lang="ar-SA" sz="4400" b="1" dirty="0">
                <a:solidFill>
                  <a:srgbClr val="002060"/>
                </a:solidFill>
                <a:effectLst>
                  <a:outerShdw blurRad="38100" dist="38100" dir="2700000" algn="tl">
                    <a:srgbClr val="000000">
                      <a:alpha val="43137"/>
                    </a:srgbClr>
                  </a:outerShdw>
                </a:effectLst>
              </a:rPr>
              <a:t>السحاب وأمطر المطر</a:t>
            </a:r>
            <a:r>
              <a:rPr lang="ar-EG" sz="4400" b="1" dirty="0">
                <a:solidFill>
                  <a:srgbClr val="002060"/>
                </a:solidFill>
                <a:effectLst>
                  <a:outerShdw blurRad="38100" dist="38100" dir="2700000" algn="tl">
                    <a:srgbClr val="000000">
                      <a:alpha val="43137"/>
                    </a:srgbClr>
                  </a:outerShdw>
                </a:effectLst>
              </a:rPr>
              <a:t>..</a:t>
            </a:r>
          </a:p>
          <a:p>
            <a:pPr marL="0" indent="0" algn="ctr">
              <a:buNone/>
            </a:pPr>
            <a:r>
              <a:rPr lang="ar-SA" sz="4400" b="1" dirty="0">
                <a:solidFill>
                  <a:srgbClr val="002060"/>
                </a:solidFill>
                <a:effectLst>
                  <a:outerShdw blurRad="38100" dist="38100" dir="2700000" algn="tl">
                    <a:srgbClr val="000000">
                      <a:alpha val="43137"/>
                    </a:srgbClr>
                  </a:outerShdw>
                </a:effectLst>
              </a:rPr>
              <a:t> وأ</a:t>
            </a:r>
            <a:r>
              <a:rPr lang="ar-EG" sz="4400" b="1" dirty="0">
                <a:solidFill>
                  <a:srgbClr val="002060"/>
                </a:solidFill>
                <a:effectLst>
                  <a:outerShdw blurRad="38100" dist="38100" dir="2700000" algn="tl">
                    <a:srgbClr val="000000">
                      <a:alpha val="43137"/>
                    </a:srgbClr>
                  </a:outerShdw>
                </a:effectLst>
              </a:rPr>
              <a:t>نبت</a:t>
            </a:r>
            <a:r>
              <a:rPr lang="ar-SA" sz="4400" b="1" dirty="0">
                <a:solidFill>
                  <a:srgbClr val="002060"/>
                </a:solidFill>
                <a:effectLst>
                  <a:outerShdw blurRad="38100" dist="38100" dir="2700000" algn="tl">
                    <a:srgbClr val="000000">
                      <a:alpha val="43137"/>
                    </a:srgbClr>
                  </a:outerShdw>
                </a:effectLst>
              </a:rPr>
              <a:t> الفواكه والأقوات والمرعى</a:t>
            </a:r>
            <a:r>
              <a:rPr lang="ar-EG" sz="4400" b="1" dirty="0">
                <a:solidFill>
                  <a:srgbClr val="002060"/>
                </a:solidFill>
                <a:effectLst>
                  <a:outerShdw blurRad="38100" dist="38100" dir="2700000" algn="tl">
                    <a:srgbClr val="000000">
                      <a:alpha val="43137"/>
                    </a:srgbClr>
                  </a:outerShdw>
                </a:effectLst>
              </a:rPr>
              <a:t>..</a:t>
            </a:r>
          </a:p>
          <a:p>
            <a:pPr marL="0" indent="0">
              <a:buNone/>
            </a:pPr>
            <a:endParaRPr lang="ar-EG" sz="4400" dirty="0">
              <a:solidFill>
                <a:srgbClr val="002060"/>
              </a:solidFill>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636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Vertical)">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outVertical)">
                                      <p:cBhvr>
                                        <p:cTn id="12" dur="750"/>
                                        <p:tgtEl>
                                          <p:spTgt spid="3">
                                            <p:txEl>
                                              <p:pRg st="2" end="2"/>
                                            </p:txEl>
                                          </p:spTgt>
                                        </p:tgtEl>
                                      </p:cBhvr>
                                    </p:animEffect>
                                  </p:childTnLst>
                                </p:cTn>
                              </p:par>
                              <p:par>
                                <p:cTn id="13" presetID="16" presetClass="entr" presetSubtype="37"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outVertical)">
                                      <p:cBhvr>
                                        <p:cTn id="15"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22738"/>
            <a:ext cx="8515350" cy="5318973"/>
          </a:xfrm>
        </p:spPr>
        <p:txBody>
          <a:bodyPr>
            <a:normAutofit/>
          </a:bodyPr>
          <a:lstStyle/>
          <a:p>
            <a:pPr marL="0" indent="0" algn="ctr">
              <a:buNone/>
            </a:pPr>
            <a:r>
              <a:rPr lang="en-US" sz="4400" b="1" dirty="0" smtClean="0">
                <a:solidFill>
                  <a:srgbClr val="FF0066"/>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قال تعالى</a:t>
            </a:r>
            <a:r>
              <a:rPr lang="en-US" sz="4400" b="1" u="sng" dirty="0" smtClean="0">
                <a:solidFill>
                  <a:srgbClr val="FF0066"/>
                </a:solidFill>
                <a:effectLst>
                  <a:outerShdw blurRad="38100" dist="38100" dir="2700000" algn="tl">
                    <a:srgbClr val="000000">
                      <a:alpha val="43137"/>
                    </a:srgbClr>
                  </a:outerShdw>
                </a:effectLst>
              </a:rPr>
              <a:t>:</a:t>
            </a:r>
            <a:r>
              <a:rPr lang="en-US" sz="4400" b="1" u="sng" dirty="0">
                <a:solidFill>
                  <a:srgbClr val="FF0066"/>
                </a:solidFill>
                <a:effectLst>
                  <a:outerShdw blurRad="38100" dist="38100" dir="2700000" algn="tl">
                    <a:srgbClr val="000000">
                      <a:alpha val="43137"/>
                    </a:srgbClr>
                  </a:outerShdw>
                </a:effectLst>
              </a:rPr>
              <a:t> </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endParaRPr lang="en-US" sz="1700" b="1" u="sng"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a:t>
            </a:r>
            <a:r>
              <a:rPr lang="ar-EG" sz="4400" b="1" dirty="0">
                <a:effectLst>
                  <a:outerShdw blurRad="38100" dist="38100" dir="2700000" algn="tl">
                    <a:srgbClr val="000000">
                      <a:alpha val="43137"/>
                    </a:srgbClr>
                  </a:outerShdw>
                </a:effectLst>
              </a:rPr>
              <a:t> </a:t>
            </a:r>
            <a:r>
              <a:rPr lang="ar-SA" sz="4400" b="1" dirty="0">
                <a:effectLst>
                  <a:outerShdw blurRad="38100" dist="38100" dir="2700000" algn="tl">
                    <a:srgbClr val="000000">
                      <a:alpha val="43137"/>
                    </a:srgbClr>
                  </a:outerShdw>
                </a:effectLst>
              </a:rPr>
              <a:t>فَانظُرْ إِلَى آثَارِ رَحْمَةِ اللَّهِ كَيْفَ يُحْيي الأَرْضَ بَعْدَ مَوْتِهَا إِنَّ ذَلِكَ لَمُحْيِي الْمَوْتَى وَهُوَ عَلَى كُلِّ شَيْءٍ قَدِيرٌ </a:t>
            </a:r>
            <a:r>
              <a:rPr lang="ar-EG" sz="4400" b="1" dirty="0">
                <a:effectLst>
                  <a:outerShdw blurRad="38100" dist="38100" dir="2700000" algn="tl">
                    <a:srgbClr val="000000">
                      <a:alpha val="43137"/>
                    </a:srgbClr>
                  </a:outerShdw>
                </a:effectLst>
              </a:rPr>
              <a:t>﴾</a:t>
            </a:r>
            <a:r>
              <a:rPr lang="ar-SA" sz="4400" b="1" dirty="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a:t>
            </a:r>
            <a:r>
              <a:rPr lang="ar-SA" dirty="0" smtClean="0">
                <a:effectLst>
                  <a:outerShdw blurRad="38100" dist="38100" dir="2700000" algn="tl">
                    <a:srgbClr val="000000">
                      <a:alpha val="43137"/>
                    </a:srgbClr>
                  </a:outerShdw>
                </a:effectLst>
              </a:rPr>
              <a:t>الروم:50</a:t>
            </a:r>
            <a:r>
              <a:rPr lang="ar-EG" dirty="0" smtClean="0">
                <a:effectLst>
                  <a:outerShdw blurRad="38100" dist="38100" dir="2700000" algn="tl">
                    <a:srgbClr val="000000">
                      <a:alpha val="43137"/>
                    </a:srgbClr>
                  </a:outerShdw>
                </a:effectLst>
              </a:rPr>
              <a:t>)</a:t>
            </a:r>
            <a:r>
              <a:rPr lang="ar-SA" dirty="0" smtClean="0">
                <a:effectLst>
                  <a:outerShdw blurRad="38100" dist="38100" dir="2700000" algn="tl">
                    <a:srgbClr val="000000">
                      <a:alpha val="43137"/>
                    </a:srgbClr>
                  </a:outerShdw>
                </a:effectLst>
              </a:rPr>
              <a:t> </a:t>
            </a:r>
            <a:endParaRPr lang="en-US" dirty="0" smtClean="0">
              <a:effectLst>
                <a:outerShdw blurRad="38100" dist="38100" dir="2700000" algn="tl">
                  <a:srgbClr val="000000">
                    <a:alpha val="43137"/>
                  </a:srgbClr>
                </a:outerShdw>
              </a:effectLst>
            </a:endParaRPr>
          </a:p>
          <a:p>
            <a:pPr marL="0" indent="0" algn="ctr">
              <a:buNone/>
            </a:pPr>
            <a:endParaRPr lang="en-US" sz="1000" b="1" u="sng" dirty="0">
              <a:solidFill>
                <a:srgbClr val="FF0066"/>
              </a:solidFill>
              <a:effectLst>
                <a:outerShdw blurRad="38100" dist="38100" dir="2700000" algn="tl">
                  <a:srgbClr val="000000">
                    <a:alpha val="43137"/>
                  </a:srgbClr>
                </a:outerShdw>
              </a:effectLst>
            </a:endParaRPr>
          </a:p>
          <a:p>
            <a:pPr marL="0" indent="0" algn="ctr">
              <a:buNone/>
            </a:pPr>
            <a:r>
              <a:rPr lang="ar-SA" sz="4400" b="1" u="sng" dirty="0" smtClean="0">
                <a:solidFill>
                  <a:srgbClr val="FF0066"/>
                </a:solidFill>
                <a:effectLst>
                  <a:outerShdw blurRad="38100" dist="38100" dir="2700000" algn="tl">
                    <a:srgbClr val="000000">
                      <a:alpha val="43137"/>
                    </a:srgbClr>
                  </a:outerShdw>
                </a:effectLst>
              </a:rPr>
              <a:t>وقال تعالى</a:t>
            </a:r>
            <a:r>
              <a:rPr lang="en-US" sz="4400" b="1" u="sng" dirty="0" smtClean="0">
                <a:solidFill>
                  <a:srgbClr val="FF0066"/>
                </a:solidFill>
                <a:effectLst>
                  <a:outerShdw blurRad="38100" dist="38100" dir="2700000" algn="tl">
                    <a:srgbClr val="000000">
                      <a:alpha val="43137"/>
                    </a:srgbClr>
                  </a:outerShdw>
                </a:effectLst>
              </a:rPr>
              <a:t>:</a:t>
            </a:r>
            <a:r>
              <a:rPr lang="en-US" sz="4400" b="1" u="sng" dirty="0">
                <a:solidFill>
                  <a:srgbClr val="FF0066"/>
                </a:solidFill>
                <a:effectLst>
                  <a:outerShdw blurRad="38100" dist="38100" dir="2700000" algn="tl">
                    <a:srgbClr val="000000">
                      <a:alpha val="43137"/>
                    </a:srgbClr>
                  </a:outerShdw>
                </a:effectLst>
              </a:rPr>
              <a:t> </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a:t>
            </a:r>
            <a:r>
              <a:rPr lang="ar-SA" sz="4400" b="1" dirty="0">
                <a:effectLst>
                  <a:outerShdw blurRad="38100" dist="38100" dir="2700000" algn="tl">
                    <a:srgbClr val="000000">
                      <a:alpha val="43137"/>
                    </a:srgbClr>
                  </a:outerShdw>
                </a:effectLst>
              </a:rPr>
              <a:t> وَيَنْشُرُ رَحْمَتَهُ وَهُوَ الْوَلِيُّ الْحَمِيدُ </a:t>
            </a:r>
            <a:r>
              <a:rPr lang="ar-EG" sz="4400" b="1" dirty="0" smtClean="0">
                <a:effectLst>
                  <a:outerShdw blurRad="38100" dist="38100" dir="2700000" algn="tl">
                    <a:srgbClr val="000000">
                      <a:alpha val="43137"/>
                    </a:srgbClr>
                  </a:outerShdw>
                </a:effectLst>
              </a:rPr>
              <a:t>﴾ </a:t>
            </a:r>
          </a:p>
          <a:p>
            <a:pPr marL="0" indent="0" algn="ctr">
              <a:buNone/>
            </a:pPr>
            <a:r>
              <a:rPr lang="en-US" dirty="0" smtClean="0">
                <a:effectLst>
                  <a:outerShdw blurRad="38100" dist="38100" dir="2700000" algn="tl">
                    <a:srgbClr val="000000">
                      <a:alpha val="43137"/>
                    </a:srgbClr>
                  </a:outerShdw>
                </a:effectLst>
              </a:rPr>
              <a:t>)</a:t>
            </a:r>
            <a:r>
              <a:rPr lang="ar-SA" dirty="0" smtClean="0">
                <a:effectLst>
                  <a:outerShdw blurRad="38100" dist="38100" dir="2700000" algn="tl">
                    <a:srgbClr val="000000">
                      <a:alpha val="43137"/>
                    </a:srgbClr>
                  </a:outerShdw>
                </a:effectLst>
              </a:rPr>
              <a:t>الشورى</a:t>
            </a:r>
            <a:r>
              <a:rPr lang="ar-SA" dirty="0">
                <a:effectLst>
                  <a:outerShdw blurRad="38100" dist="38100" dir="2700000" algn="tl">
                    <a:srgbClr val="000000">
                      <a:alpha val="43137"/>
                    </a:srgbClr>
                  </a:outerShdw>
                </a:effectLst>
              </a:rPr>
              <a:t>: </a:t>
            </a:r>
            <a:r>
              <a:rPr lang="ar-SA" dirty="0" smtClean="0">
                <a:effectLst>
                  <a:outerShdw blurRad="38100" dist="38100" dir="2700000" algn="tl">
                    <a:srgbClr val="000000">
                      <a:alpha val="43137"/>
                    </a:srgbClr>
                  </a:outerShdw>
                </a:effectLst>
              </a:rPr>
              <a:t>28</a:t>
            </a:r>
            <a:r>
              <a:rPr lang="en-US" dirty="0" smtClean="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675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strips(downLeft)">
                                      <p:cBhvr>
                                        <p:cTn id="10" dur="75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strips(downLeft)">
                                      <p:cBhvr>
                                        <p:cTn id="15" dur="750"/>
                                        <p:tgtEl>
                                          <p:spTgt spid="3">
                                            <p:txEl>
                                              <p:pRg st="4" end="4"/>
                                            </p:txEl>
                                          </p:spTgt>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strips(downLeft)">
                                      <p:cBhvr>
                                        <p:cTn id="18" dur="750"/>
                                        <p:tgtEl>
                                          <p:spTgt spid="3">
                                            <p:txEl>
                                              <p:pRg st="5" end="5"/>
                                            </p:txEl>
                                          </p:spTgt>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strips(downLeft)">
                                      <p:cBhvr>
                                        <p:cTn id="21"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7286" y="2506662"/>
            <a:ext cx="7886700" cy="4351338"/>
          </a:xfrm>
        </p:spPr>
        <p:txBody>
          <a:bodyPr>
            <a:normAutofit/>
          </a:bodyPr>
          <a:lstStyle/>
          <a:p>
            <a:pPr marL="0" indent="0" algn="ctr">
              <a:buNone/>
            </a:pPr>
            <a:r>
              <a:rPr lang="ar-SA" sz="4400" b="1" u="sng" dirty="0" smtClean="0">
                <a:solidFill>
                  <a:srgbClr val="FF0066"/>
                </a:solidFill>
                <a:effectLst>
                  <a:outerShdw blurRad="38100" dist="38100" dir="2700000" algn="tl">
                    <a:srgbClr val="000000">
                      <a:alpha val="43137"/>
                    </a:srgbClr>
                  </a:outerShdw>
                </a:effectLst>
              </a:rPr>
              <a:t>ومن</a:t>
            </a:r>
            <a:r>
              <a:rPr lang="ar-EG" sz="4400" b="1" u="sng" dirty="0" smtClean="0">
                <a:solidFill>
                  <a:srgbClr val="FF0066"/>
                </a:solidFill>
                <a:effectLst>
                  <a:outerShdw blurRad="38100" dist="38100" dir="2700000" algn="tl">
                    <a:srgbClr val="000000">
                      <a:alpha val="43137"/>
                    </a:srgbClr>
                  </a:outerShdw>
                </a:effectLst>
              </a:rPr>
              <a:t> آثار</a:t>
            </a:r>
            <a:r>
              <a:rPr lang="ar-SA" sz="4400" b="1" u="sng" dirty="0" smtClean="0">
                <a:solidFill>
                  <a:srgbClr val="FF0066"/>
                </a:solidFill>
                <a:effectLst>
                  <a:outerShdw blurRad="38100" dist="38100" dir="2700000" algn="tl">
                    <a:srgbClr val="000000">
                      <a:alpha val="43137"/>
                    </a:srgbClr>
                  </a:outerShdw>
                </a:effectLst>
              </a:rPr>
              <a:t> </a:t>
            </a:r>
            <a:r>
              <a:rPr lang="ar-SA" sz="4400" b="1" u="sng" dirty="0">
                <a:solidFill>
                  <a:srgbClr val="FF0066"/>
                </a:solidFill>
                <a:effectLst>
                  <a:outerShdw blurRad="38100" dist="38100" dir="2700000" algn="tl">
                    <a:srgbClr val="000000">
                      <a:alpha val="43137"/>
                    </a:srgbClr>
                  </a:outerShdw>
                </a:effectLst>
              </a:rPr>
              <a:t>رحمته</a:t>
            </a:r>
            <a:r>
              <a:rPr lang="ar-EG" sz="4400" b="1" u="sng" dirty="0">
                <a:solidFill>
                  <a:srgbClr val="FF0066"/>
                </a:solidFill>
                <a:effectLst>
                  <a:outerShdw blurRad="38100" dist="38100" dir="2700000" algn="tl">
                    <a:srgbClr val="000000">
                      <a:alpha val="43137"/>
                    </a:srgbClr>
                  </a:outerShdw>
                </a:effectLst>
              </a:rPr>
              <a:t>:</a:t>
            </a:r>
            <a:r>
              <a:rPr lang="ar-EG" sz="4400" b="1" dirty="0">
                <a:solidFill>
                  <a:srgbClr val="FF0066"/>
                </a:solidFill>
                <a:effectLst>
                  <a:outerShdw blurRad="38100" dist="38100" dir="2700000" algn="tl">
                    <a:srgbClr val="000000">
                      <a:alpha val="43137"/>
                    </a:srgbClr>
                  </a:outerShdw>
                </a:effectLst>
              </a:rPr>
              <a:t> </a:t>
            </a:r>
            <a:endParaRPr lang="ar-EG" sz="4400" b="1" dirty="0" smtClean="0">
              <a:solidFill>
                <a:srgbClr val="FF0066"/>
              </a:solidFill>
              <a:effectLst>
                <a:outerShdw blurRad="38100" dist="38100" dir="2700000" algn="tl">
                  <a:srgbClr val="000000">
                    <a:alpha val="43137"/>
                  </a:srgbClr>
                </a:outerShdw>
              </a:effectLst>
            </a:endParaRPr>
          </a:p>
          <a:p>
            <a:pPr marL="0" indent="0" algn="ctr">
              <a:buNone/>
            </a:pPr>
            <a:endParaRPr lang="ar-EG" sz="1100" b="1" dirty="0" smtClean="0">
              <a:solidFill>
                <a:srgbClr val="FF0066"/>
              </a:solidFill>
              <a:effectLst>
                <a:outerShdw blurRad="38100" dist="38100" dir="2700000" algn="tl">
                  <a:srgbClr val="000000">
                    <a:alpha val="43137"/>
                  </a:srgbClr>
                </a:outerShdw>
              </a:effectLst>
            </a:endParaRPr>
          </a:p>
          <a:p>
            <a:pPr marL="0" indent="0" algn="ctr">
              <a:buNone/>
            </a:pPr>
            <a:r>
              <a:rPr lang="ar-SA" sz="4400" b="1" dirty="0" smtClean="0">
                <a:solidFill>
                  <a:srgbClr val="002060"/>
                </a:solidFill>
                <a:effectLst>
                  <a:outerShdw blurRad="38100" dist="38100" dir="2700000" algn="tl">
                    <a:srgbClr val="000000">
                      <a:alpha val="43137"/>
                    </a:srgbClr>
                  </a:outerShdw>
                </a:effectLst>
              </a:rPr>
              <a:t>سخر </a:t>
            </a:r>
            <a:r>
              <a:rPr lang="ar-SA" sz="4400" b="1" dirty="0">
                <a:solidFill>
                  <a:srgbClr val="002060"/>
                </a:solidFill>
                <a:effectLst>
                  <a:outerShdw blurRad="38100" dist="38100" dir="2700000" algn="tl">
                    <a:srgbClr val="000000">
                      <a:alpha val="43137"/>
                    </a:srgbClr>
                  </a:outerShdw>
                </a:effectLst>
              </a:rPr>
              <a:t>لنا الخيل والإبل والأنعام، وذللها منقادة للركوب والحمل والأكل</a:t>
            </a:r>
            <a:r>
              <a:rPr lang="ar-EG" sz="4400" b="1" dirty="0">
                <a:solidFill>
                  <a:srgbClr val="002060"/>
                </a:solidFill>
                <a:effectLst>
                  <a:outerShdw blurRad="38100" dist="38100" dir="2700000" algn="tl">
                    <a:srgbClr val="000000">
                      <a:alpha val="43137"/>
                    </a:srgbClr>
                  </a:outerShdw>
                </a:effectLst>
              </a:rPr>
              <a:t>..</a:t>
            </a:r>
            <a:r>
              <a:rPr lang="ar-SA" sz="4400" b="1" dirty="0">
                <a:solidFill>
                  <a:srgbClr val="002060"/>
                </a:solidFill>
                <a:effectLst>
                  <a:outerShdw blurRad="38100" dist="38100" dir="2700000" algn="tl">
                    <a:srgbClr val="000000">
                      <a:alpha val="43137"/>
                    </a:srgbClr>
                  </a:outerShdw>
                </a:effectLst>
              </a:rPr>
              <a:t> </a:t>
            </a:r>
            <a:endParaRPr lang="ar-EG" sz="4400" b="1"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9649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right)">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14" y="2018808"/>
            <a:ext cx="7886700" cy="4351338"/>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ومن</a:t>
            </a:r>
            <a:r>
              <a:rPr lang="ar-EG" sz="4400" b="1" u="sng" dirty="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آثار</a:t>
            </a:r>
            <a:r>
              <a:rPr lang="ar-SA" sz="4400" b="1" u="sng" dirty="0" smtClean="0">
                <a:solidFill>
                  <a:srgbClr val="FF0066"/>
                </a:solidFill>
                <a:effectLst>
                  <a:outerShdw blurRad="38100" dist="38100" dir="2700000" algn="tl">
                    <a:srgbClr val="000000">
                      <a:alpha val="43137"/>
                    </a:srgbClr>
                  </a:outerShdw>
                </a:effectLst>
              </a:rPr>
              <a:t> </a:t>
            </a:r>
            <a:r>
              <a:rPr lang="ar-SA" sz="4400" b="1" u="sng" dirty="0">
                <a:solidFill>
                  <a:srgbClr val="FF0066"/>
                </a:solidFill>
                <a:effectLst>
                  <a:outerShdw blurRad="38100" dist="38100" dir="2700000" algn="tl">
                    <a:srgbClr val="000000">
                      <a:alpha val="43137"/>
                    </a:srgbClr>
                  </a:outerShdw>
                </a:effectLst>
              </a:rPr>
              <a:t>رحمة الله </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r>
              <a:rPr lang="ar-SA" sz="4400" b="1" dirty="0" smtClean="0">
                <a:solidFill>
                  <a:srgbClr val="002060"/>
                </a:solidFill>
                <a:effectLst>
                  <a:outerShdw blurRad="38100" dist="38100" dir="2700000" algn="tl">
                    <a:srgbClr val="000000">
                      <a:alpha val="43137"/>
                    </a:srgbClr>
                  </a:outerShdw>
                </a:effectLst>
              </a:rPr>
              <a:t> أن </a:t>
            </a:r>
            <a:r>
              <a:rPr lang="ar-SA" sz="4400" b="1" dirty="0">
                <a:solidFill>
                  <a:srgbClr val="002060"/>
                </a:solidFill>
                <a:effectLst>
                  <a:outerShdw blurRad="38100" dist="38100" dir="2700000" algn="tl">
                    <a:srgbClr val="000000">
                      <a:alpha val="43137"/>
                    </a:srgbClr>
                  </a:outerShdw>
                </a:effectLst>
              </a:rPr>
              <a:t>خلق للذكر أنثى من </a:t>
            </a:r>
            <a:r>
              <a:rPr lang="ar-SA" sz="4400" b="1" dirty="0" smtClean="0">
                <a:solidFill>
                  <a:srgbClr val="002060"/>
                </a:solidFill>
                <a:effectLst>
                  <a:outerShdw blurRad="38100" dist="38100" dir="2700000" algn="tl">
                    <a:srgbClr val="000000">
                      <a:alpha val="43137"/>
                    </a:srgbClr>
                  </a:outerShdw>
                </a:effectLst>
              </a:rPr>
              <a:t>جنسه</a:t>
            </a:r>
            <a:r>
              <a:rPr lang="ar-EG" sz="4400" b="1" dirty="0" smtClean="0">
                <a:solidFill>
                  <a:srgbClr val="002060"/>
                </a:solidFill>
                <a:effectLst>
                  <a:outerShdw blurRad="38100" dist="38100" dir="2700000" algn="tl">
                    <a:srgbClr val="000000">
                      <a:alpha val="43137"/>
                    </a:srgbClr>
                  </a:outerShdw>
                </a:effectLst>
              </a:rPr>
              <a:t>..</a:t>
            </a:r>
          </a:p>
          <a:p>
            <a:pPr marL="0" indent="0" algn="ctr">
              <a:buNone/>
            </a:pPr>
            <a:r>
              <a:rPr lang="ar-SA" sz="4400" b="1" dirty="0" smtClean="0">
                <a:effectLst>
                  <a:outerShdw blurRad="38100" dist="38100" dir="2700000" algn="tl">
                    <a:srgbClr val="000000">
                      <a:alpha val="43137"/>
                    </a:srgbClr>
                  </a:outerShdw>
                </a:effectLst>
              </a:rPr>
              <a:t> </a:t>
            </a:r>
            <a:r>
              <a:rPr lang="ar-SA" sz="4400" b="1" dirty="0">
                <a:effectLst>
                  <a:outerShdw blurRad="38100" dist="38100" dir="2700000" algn="tl">
                    <a:srgbClr val="000000">
                      <a:alpha val="43137"/>
                    </a:srgbClr>
                  </a:outerShdw>
                </a:effectLst>
              </a:rPr>
              <a:t>وألقى بينهما المحبة والرحمة، ليقع بينهما التواصل الذي به دوام التناسل وانتفاع الزوجين، وتمتع كل واحد منهما </a:t>
            </a:r>
            <a:r>
              <a:rPr lang="ar-SA" sz="4400" b="1" dirty="0" smtClean="0">
                <a:effectLst>
                  <a:outerShdw blurRad="38100" dist="38100" dir="2700000" algn="tl">
                    <a:srgbClr val="000000">
                      <a:alpha val="43137"/>
                    </a:srgbClr>
                  </a:outerShdw>
                </a:effectLst>
              </a:rPr>
              <a:t>بصاحبه</a:t>
            </a:r>
            <a:r>
              <a:rPr lang="ar-EG" sz="4400" b="1" dirty="0" smtClean="0">
                <a:effectLst>
                  <a:outerShdw blurRad="38100" dist="38100" dir="2700000" algn="tl">
                    <a:srgbClr val="000000">
                      <a:alpha val="43137"/>
                    </a:srgbClr>
                  </a:outerShdw>
                </a:effectLst>
              </a:rPr>
              <a:t>..</a:t>
            </a:r>
            <a:r>
              <a:rPr lang="ar-SA" sz="4400" b="1" dirty="0" smtClean="0">
                <a:effectLst>
                  <a:outerShdw blurRad="38100" dist="38100" dir="2700000" algn="tl">
                    <a:srgbClr val="000000">
                      <a:alpha val="43137"/>
                    </a:srgbClr>
                  </a:outerShdw>
                </a:effectLst>
              </a:rPr>
              <a:t> </a:t>
            </a:r>
            <a:endParaRPr lang="en-US" sz="4400" b="1" dirty="0">
              <a:effectLst>
                <a:outerShdw blurRad="38100" dist="38100" dir="2700000" algn="tl">
                  <a:srgbClr val="000000">
                    <a:alpha val="43137"/>
                  </a:srgbClr>
                </a:outerShdw>
              </a:effectLst>
            </a:endParaRPr>
          </a:p>
          <a:p>
            <a:pPr marL="0" indent="0" algn="ctr">
              <a:buNone/>
            </a:pPr>
            <a:endParaRPr lang="ar-EG"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3218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49251"/>
            <a:ext cx="8358389" cy="6478073"/>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ومن </a:t>
            </a:r>
            <a:r>
              <a:rPr lang="ar-SA" sz="4400" b="1" u="sng" dirty="0">
                <a:solidFill>
                  <a:srgbClr val="FF0066"/>
                </a:solidFill>
                <a:effectLst>
                  <a:outerShdw blurRad="38100" dist="38100" dir="2700000" algn="tl">
                    <a:srgbClr val="000000">
                      <a:alpha val="43137"/>
                    </a:srgbClr>
                  </a:outerShdw>
                </a:effectLst>
              </a:rPr>
              <a:t>رحمته </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r>
              <a:rPr lang="ar-EG" sz="4400" b="1" dirty="0" smtClean="0">
                <a:effectLst>
                  <a:outerShdw blurRad="38100" dist="38100" dir="2700000" algn="tl">
                    <a:srgbClr val="000000">
                      <a:alpha val="43137"/>
                    </a:srgbClr>
                  </a:outerShdw>
                </a:effectLst>
              </a:rPr>
              <a:t>                 </a:t>
            </a:r>
            <a:r>
              <a:rPr lang="ar-SA" sz="4400" b="1" dirty="0" smtClean="0">
                <a:solidFill>
                  <a:srgbClr val="002060"/>
                </a:solidFill>
                <a:effectLst>
                  <a:outerShdw blurRad="38100" dist="38100" dir="2700000" algn="tl">
                    <a:srgbClr val="000000">
                      <a:alpha val="43137"/>
                    </a:srgbClr>
                  </a:outerShdw>
                </a:effectLst>
              </a:rPr>
              <a:t>أحوج </a:t>
            </a:r>
            <a:r>
              <a:rPr lang="ar-SA" sz="4400" b="1" dirty="0">
                <a:solidFill>
                  <a:srgbClr val="002060"/>
                </a:solidFill>
                <a:effectLst>
                  <a:outerShdw blurRad="38100" dist="38100" dir="2700000" algn="tl">
                    <a:srgbClr val="000000">
                      <a:alpha val="43137"/>
                    </a:srgbClr>
                  </a:outerShdw>
                </a:effectLst>
              </a:rPr>
              <a:t>الخلق بعضهم </a:t>
            </a:r>
            <a:r>
              <a:rPr lang="ar-SA" sz="4400" b="1" dirty="0" smtClean="0">
                <a:solidFill>
                  <a:srgbClr val="002060"/>
                </a:solidFill>
                <a:effectLst>
                  <a:outerShdw blurRad="38100" dist="38100" dir="2700000" algn="tl">
                    <a:srgbClr val="000000">
                      <a:alpha val="43137"/>
                    </a:srgbClr>
                  </a:outerShdw>
                </a:effectLst>
              </a:rPr>
              <a:t>إلى</a:t>
            </a:r>
            <a:r>
              <a:rPr lang="ar-EG" sz="4400" b="1" dirty="0" smtClean="0">
                <a:solidFill>
                  <a:srgbClr val="002060"/>
                </a:solidFill>
                <a:effectLst>
                  <a:outerShdw blurRad="38100" dist="38100" dir="2700000" algn="tl">
                    <a:srgbClr val="000000">
                      <a:alpha val="43137"/>
                    </a:srgbClr>
                  </a:outerShdw>
                </a:effectLst>
              </a:rPr>
              <a:t>  </a:t>
            </a:r>
            <a:r>
              <a:rPr lang="ar-SA" sz="4400" b="1" dirty="0" smtClean="0">
                <a:solidFill>
                  <a:srgbClr val="002060"/>
                </a:solidFill>
                <a:effectLst>
                  <a:outerShdw blurRad="38100" dist="38100" dir="2700000" algn="tl">
                    <a:srgbClr val="000000">
                      <a:alpha val="43137"/>
                    </a:srgbClr>
                  </a:outerShdw>
                </a:effectLst>
              </a:rPr>
              <a:t>بعض</a:t>
            </a:r>
            <a:r>
              <a:rPr lang="ar-SA" sz="4400" b="1" dirty="0">
                <a:solidFill>
                  <a:srgbClr val="002060"/>
                </a:solidFill>
                <a:effectLst>
                  <a:outerShdw blurRad="38100" dist="38100" dir="2700000" algn="tl">
                    <a:srgbClr val="000000">
                      <a:alpha val="43137"/>
                    </a:srgbClr>
                  </a:outerShdw>
                </a:effectLst>
              </a:rPr>
              <a:t>، لتتم </a:t>
            </a:r>
            <a:r>
              <a:rPr lang="ar-SA" sz="4400" b="1" dirty="0" smtClean="0">
                <a:solidFill>
                  <a:srgbClr val="002060"/>
                </a:solidFill>
                <a:effectLst>
                  <a:outerShdw blurRad="38100" dist="38100" dir="2700000" algn="tl">
                    <a:srgbClr val="000000">
                      <a:alpha val="43137"/>
                    </a:srgbClr>
                  </a:outerShdw>
                </a:effectLst>
              </a:rPr>
              <a:t>مصالحهم</a:t>
            </a:r>
            <a:r>
              <a:rPr lang="ar-EG" sz="4400" b="1" dirty="0" smtClean="0">
                <a:solidFill>
                  <a:srgbClr val="002060"/>
                </a:solidFill>
                <a:effectLst>
                  <a:outerShdw blurRad="38100" dist="38100" dir="2700000" algn="tl">
                    <a:srgbClr val="000000">
                      <a:alpha val="43137"/>
                    </a:srgbClr>
                  </a:outerShdw>
                </a:effectLst>
              </a:rPr>
              <a:t>..</a:t>
            </a:r>
          </a:p>
          <a:p>
            <a:pPr marL="0" indent="0" algn="ctr">
              <a:buNone/>
            </a:pPr>
            <a:r>
              <a:rPr lang="ar-SA" sz="4400" b="1" dirty="0" smtClean="0">
                <a:effectLst>
                  <a:outerShdw blurRad="38100" dist="38100" dir="2700000" algn="tl">
                    <a:srgbClr val="000000">
                      <a:alpha val="43137"/>
                    </a:srgbClr>
                  </a:outerShdw>
                </a:effectLst>
              </a:rPr>
              <a:t> </a:t>
            </a:r>
            <a:r>
              <a:rPr lang="ar-SA" sz="4400" b="1" dirty="0">
                <a:effectLst>
                  <a:outerShdw blurRad="38100" dist="38100" dir="2700000" algn="tl">
                    <a:srgbClr val="000000">
                      <a:alpha val="43137"/>
                    </a:srgbClr>
                  </a:outerShdw>
                </a:effectLst>
              </a:rPr>
              <a:t>ولو أغنى بعضهم عن بعض، لتعطلت مصالحهم، وانحل </a:t>
            </a:r>
            <a:r>
              <a:rPr lang="ar-SA" sz="4400" b="1" dirty="0" smtClean="0">
                <a:effectLst>
                  <a:outerShdw blurRad="38100" dist="38100" dir="2700000" algn="tl">
                    <a:srgbClr val="000000">
                      <a:alpha val="43137"/>
                    </a:srgbClr>
                  </a:outerShdw>
                </a:effectLst>
              </a:rPr>
              <a:t>نظامهم</a:t>
            </a:r>
            <a:r>
              <a:rPr lang="ar-EG" sz="4400" b="1" dirty="0" smtClean="0">
                <a:effectLst>
                  <a:outerShdw blurRad="38100" dist="38100" dir="2700000" algn="tl">
                    <a:srgbClr val="000000">
                      <a:alpha val="43137"/>
                    </a:srgbClr>
                  </a:outerShdw>
                </a:effectLst>
              </a:rPr>
              <a:t>..</a:t>
            </a:r>
          </a:p>
          <a:p>
            <a:pPr marL="0" indent="0" algn="ctr">
              <a:buNone/>
            </a:pPr>
            <a:r>
              <a:rPr lang="ar-SA" sz="4400" b="1" dirty="0" smtClean="0">
                <a:effectLst>
                  <a:outerShdw blurRad="38100" dist="38100" dir="2700000" algn="tl">
                    <a:srgbClr val="000000">
                      <a:alpha val="43137"/>
                    </a:srgbClr>
                  </a:outerShdw>
                </a:effectLst>
              </a:rPr>
              <a:t> </a:t>
            </a:r>
            <a:r>
              <a:rPr lang="ar-SA" sz="4400" b="1" dirty="0">
                <a:effectLst>
                  <a:outerShdw blurRad="38100" dist="38100" dir="2700000" algn="tl">
                    <a:srgbClr val="000000">
                      <a:alpha val="43137"/>
                    </a:srgbClr>
                  </a:outerShdw>
                </a:effectLst>
              </a:rPr>
              <a:t>وكان من تمام رحمته بهم أن جعل فيهم الغني والفقير، والعزيز والذليل، والعاجز </a:t>
            </a:r>
            <a:r>
              <a:rPr lang="ar-SA" sz="4400" b="1" dirty="0" smtClean="0">
                <a:effectLst>
                  <a:outerShdw blurRad="38100" dist="38100" dir="2700000" algn="tl">
                    <a:srgbClr val="000000">
                      <a:alpha val="43137"/>
                    </a:srgbClr>
                  </a:outerShdw>
                </a:effectLst>
              </a:rPr>
              <a:t>والقادر</a:t>
            </a:r>
            <a:r>
              <a:rPr lang="ar-EG" sz="4400" b="1" dirty="0" smtClean="0">
                <a:effectLst>
                  <a:outerShdw blurRad="38100" dist="38100" dir="2700000" algn="tl">
                    <a:srgbClr val="000000">
                      <a:alpha val="43137"/>
                    </a:srgbClr>
                  </a:outerShdw>
                </a:effectLst>
              </a:rPr>
              <a:t>..</a:t>
            </a:r>
          </a:p>
          <a:p>
            <a:pPr marL="0" indent="0" algn="ctr">
              <a:buNone/>
            </a:pPr>
            <a:r>
              <a:rPr lang="ar-SA" sz="4400" b="1" dirty="0" smtClean="0">
                <a:effectLst>
                  <a:outerShdw blurRad="38100" dist="38100" dir="2700000" algn="tl">
                    <a:srgbClr val="000000">
                      <a:alpha val="43137"/>
                    </a:srgbClr>
                  </a:outerShdw>
                </a:effectLst>
              </a:rPr>
              <a:t> </a:t>
            </a:r>
            <a:r>
              <a:rPr lang="ar-SA" sz="4400" b="1" dirty="0">
                <a:effectLst>
                  <a:outerShdw blurRad="38100" dist="38100" dir="2700000" algn="tl">
                    <a:srgbClr val="000000">
                      <a:alpha val="43137"/>
                    </a:srgbClr>
                  </a:outerShdw>
                </a:effectLst>
              </a:rPr>
              <a:t>ثم أفقر الجميع إليه، ثم عم الجميع برحمته</a:t>
            </a:r>
            <a:r>
              <a:rPr lang="en-US" sz="4400" b="1" dirty="0">
                <a:effectLst>
                  <a:outerShdw blurRad="38100" dist="38100" dir="2700000" algn="tl">
                    <a:srgbClr val="000000">
                      <a:alpha val="43137"/>
                    </a:srgbClr>
                  </a:outerShdw>
                </a:effectLst>
              </a:rPr>
              <a:t>.</a:t>
            </a:r>
          </a:p>
          <a:p>
            <a:pPr marL="0" indent="0" algn="ctr">
              <a:buNone/>
            </a:pPr>
            <a:endParaRPr lang="ar-EG"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7100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7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75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910" y="1017430"/>
            <a:ext cx="8386561" cy="5507262"/>
          </a:xfrm>
        </p:spPr>
        <p:txBody>
          <a:bodyPr>
            <a:no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SA" sz="4400" b="1" u="sng" dirty="0">
                <a:solidFill>
                  <a:srgbClr val="FF0066"/>
                </a:solidFill>
                <a:effectLst>
                  <a:outerShdw blurRad="38100" dist="38100" dir="2700000" algn="tl">
                    <a:srgbClr val="000000">
                      <a:alpha val="43137"/>
                    </a:srgbClr>
                  </a:outerShdw>
                </a:effectLst>
              </a:rPr>
              <a:t>ومن رحمته </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رحمته بمن كفر به سبحانه </a:t>
            </a:r>
          </a:p>
          <a:p>
            <a:pPr marL="0" indent="0" algn="ctr">
              <a:buNone/>
            </a:pPr>
            <a:r>
              <a:rPr lang="ar-EG" sz="4400" b="1" dirty="0">
                <a:solidFill>
                  <a:srgbClr val="FF0066"/>
                </a:solidFill>
                <a:effectLst>
                  <a:outerShdw blurRad="38100" dist="38100" dir="2700000" algn="tl">
                    <a:srgbClr val="000000">
                      <a:alpha val="43137"/>
                    </a:srgbClr>
                  </a:outerShdw>
                </a:effectLst>
              </a:rPr>
              <a:t> </a:t>
            </a: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وجحد بربوبيته وألوهيته!!</a:t>
            </a:r>
            <a:endParaRPr lang="ar-EG" sz="4400" b="1" dirty="0" smtClean="0">
              <a:effectLst>
                <a:outerShdw blurRad="38100" dist="38100" dir="2700000" algn="tl">
                  <a:srgbClr val="000000">
                    <a:alpha val="43137"/>
                  </a:srgbClr>
                </a:outerShdw>
              </a:effectLst>
            </a:endParaRPr>
          </a:p>
          <a:p>
            <a:pPr marL="0" indent="0" algn="ctr">
              <a:buNone/>
            </a:pPr>
            <a:endParaRPr lang="ar-EG" sz="1400" b="1" dirty="0" smtClean="0">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فمن </a:t>
            </a:r>
            <a:r>
              <a:rPr lang="ar-EG" sz="4400" b="1" dirty="0">
                <a:effectLst>
                  <a:outerShdw blurRad="38100" dist="38100" dir="2700000" algn="tl">
                    <a:srgbClr val="000000">
                      <a:alpha val="43137"/>
                    </a:srgbClr>
                  </a:outerShdw>
                </a:effectLst>
              </a:rPr>
              <a:t>رحمة الله بالكفار أنه لم يعاجلهم بعذاب يستأصلهم، بل أمهلهم وتركهم؛ لأن لهم موعداً لن يهربوا منه، ولن يُفلِتوا، ولن يكون لهم مَلْجأ يحميهم </a:t>
            </a:r>
            <a:r>
              <a:rPr lang="ar-EG" sz="4400" b="1" dirty="0" smtClean="0">
                <a:effectLst>
                  <a:outerShdw blurRad="38100" dist="38100" dir="2700000" algn="tl">
                    <a:srgbClr val="000000">
                      <a:alpha val="43137"/>
                    </a:srgbClr>
                  </a:outerShdw>
                </a:effectLst>
              </a:rPr>
              <a:t>منه</a:t>
            </a:r>
            <a:endParaRPr lang="ar-EG"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507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750"/>
                                        <p:tgtEl>
                                          <p:spTgt spid="3">
                                            <p:txEl>
                                              <p:pRg st="1" end="1"/>
                                            </p:txEl>
                                          </p:spTgt>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right)">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right)">
                                      <p:cBhvr>
                                        <p:cTn id="20"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0457" y="1126902"/>
            <a:ext cx="8412319" cy="5834129"/>
          </a:xfrm>
        </p:spPr>
        <p:txBody>
          <a:bodyPr>
            <a:noAutofit/>
          </a:bodyPr>
          <a:lstStyle/>
          <a:p>
            <a:pPr marL="0" indent="0" algn="ctr">
              <a:buNone/>
            </a:pPr>
            <a:r>
              <a:rPr lang="ar-EG" sz="4400" b="1" dirty="0" smtClean="0">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ولا </a:t>
            </a:r>
            <a:r>
              <a:rPr lang="ar-EG" sz="4400" b="1" u="sng" dirty="0">
                <a:solidFill>
                  <a:srgbClr val="FF0066"/>
                </a:solidFill>
                <a:effectLst>
                  <a:outerShdw blurRad="38100" dist="38100" dir="2700000" algn="tl">
                    <a:srgbClr val="000000">
                      <a:alpha val="43137"/>
                    </a:srgbClr>
                  </a:outerShdw>
                </a:effectLst>
              </a:rPr>
              <a:t>شكَّ أن في </a:t>
            </a:r>
            <a:r>
              <a:rPr lang="ar-EG" sz="4400" b="1" u="sng" dirty="0" smtClean="0">
                <a:solidFill>
                  <a:srgbClr val="FF0066"/>
                </a:solidFill>
                <a:effectLst>
                  <a:outerShdw blurRad="38100" dist="38100" dir="2700000" algn="tl">
                    <a:srgbClr val="000000">
                      <a:alpha val="43137"/>
                    </a:srgbClr>
                  </a:outerShdw>
                </a:effectLst>
              </a:rPr>
              <a:t>إمهالهم</a:t>
            </a:r>
          </a:p>
          <a:p>
            <a:pPr marL="0" indent="0" algn="ctr">
              <a:buNone/>
            </a:pPr>
            <a:r>
              <a:rPr lang="ar-EG" sz="4400" b="1" dirty="0">
                <a:solidFill>
                  <a:srgbClr val="FF0066"/>
                </a:solidFill>
                <a:effectLst>
                  <a:outerShdw blurRad="38100" dist="38100" dir="2700000" algn="tl">
                    <a:srgbClr val="000000">
                      <a:alpha val="43137"/>
                    </a:srgbClr>
                  </a:outerShdw>
                </a:effectLst>
              </a:rPr>
              <a:t> </a:t>
            </a: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في </a:t>
            </a:r>
            <a:r>
              <a:rPr lang="ar-EG" sz="4400" b="1" u="sng" dirty="0">
                <a:solidFill>
                  <a:srgbClr val="FF0066"/>
                </a:solidFill>
                <a:effectLst>
                  <a:outerShdw blurRad="38100" dist="38100" dir="2700000" algn="tl">
                    <a:srgbClr val="000000">
                      <a:alpha val="43137"/>
                    </a:srgbClr>
                  </a:outerShdw>
                </a:effectLst>
              </a:rPr>
              <a:t>الدنيا حكمة لله </a:t>
            </a:r>
            <a:r>
              <a:rPr lang="ar-EG" sz="4400" b="1" u="sng" dirty="0" smtClean="0">
                <a:solidFill>
                  <a:srgbClr val="FF0066"/>
                </a:solidFill>
                <a:effectLst>
                  <a:outerShdw blurRad="38100" dist="38100" dir="2700000" algn="tl">
                    <a:srgbClr val="000000">
                      <a:alpha val="43137"/>
                    </a:srgbClr>
                  </a:outerShdw>
                </a:effectLst>
              </a:rPr>
              <a:t>بالغة..</a:t>
            </a:r>
          </a:p>
          <a:p>
            <a:pPr marL="0" indent="0" algn="ctr">
              <a:buNone/>
            </a:pPr>
            <a:r>
              <a:rPr lang="ar-EG" sz="900" b="1" dirty="0" smtClean="0">
                <a:effectLst>
                  <a:outerShdw blurRad="38100" dist="38100" dir="2700000" algn="tl">
                    <a:srgbClr val="000000">
                      <a:alpha val="43137"/>
                    </a:srgbClr>
                  </a:outerShdw>
                </a:effectLst>
              </a:rPr>
              <a:t> </a:t>
            </a:r>
          </a:p>
          <a:p>
            <a:pPr marL="0" indent="0" algn="ctr">
              <a:buNone/>
            </a:pPr>
            <a:r>
              <a:rPr lang="ar-EG" sz="4400" b="1" dirty="0" smtClean="0">
                <a:effectLst>
                  <a:outerShdw blurRad="38100" dist="38100" dir="2700000" algn="tl">
                    <a:srgbClr val="000000">
                      <a:alpha val="43137"/>
                    </a:srgbClr>
                  </a:outerShdw>
                </a:effectLst>
              </a:rPr>
              <a:t>ولعل </a:t>
            </a:r>
            <a:r>
              <a:rPr lang="ar-EG" sz="4400" b="1" dirty="0">
                <a:effectLst>
                  <a:outerShdw blurRad="38100" dist="38100" dir="2700000" algn="tl">
                    <a:srgbClr val="000000">
                      <a:alpha val="43137"/>
                    </a:srgbClr>
                  </a:outerShdw>
                </a:effectLst>
              </a:rPr>
              <a:t>الله يُخرِج من ظهور هؤلاء مَنْ يؤمن به، ومَنْ يحمل راية الدين ويدافع </a:t>
            </a:r>
            <a:r>
              <a:rPr lang="ar-EG" sz="4400" b="1" dirty="0" smtClean="0">
                <a:effectLst>
                  <a:outerShdw blurRad="38100" dist="38100" dir="2700000" algn="tl">
                    <a:srgbClr val="000000">
                      <a:alpha val="43137"/>
                    </a:srgbClr>
                  </a:outerShdw>
                </a:effectLst>
              </a:rPr>
              <a:t>عنه!!</a:t>
            </a:r>
          </a:p>
          <a:p>
            <a:pPr marL="0" indent="0" algn="ctr">
              <a:buNone/>
            </a:pPr>
            <a:endParaRPr lang="ar-EG" sz="1000" b="1" dirty="0" smtClean="0">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 </a:t>
            </a:r>
            <a:r>
              <a:rPr lang="ar-EG" sz="4400" b="1" u="sng" dirty="0">
                <a:solidFill>
                  <a:srgbClr val="002060"/>
                </a:solidFill>
                <a:effectLst>
                  <a:outerShdw blurRad="38100" dist="38100" dir="2700000" algn="tl">
                    <a:srgbClr val="000000">
                      <a:alpha val="43137"/>
                    </a:srgbClr>
                  </a:outerShdw>
                </a:effectLst>
              </a:rPr>
              <a:t>وقد حدث هذا كثيراً في تاريخ </a:t>
            </a:r>
            <a:r>
              <a:rPr lang="ar-EG" sz="4400" b="1" u="sng" dirty="0" smtClean="0">
                <a:solidFill>
                  <a:srgbClr val="002060"/>
                </a:solidFill>
                <a:effectLst>
                  <a:outerShdw blurRad="38100" dist="38100" dir="2700000" algn="tl">
                    <a:srgbClr val="000000">
                      <a:alpha val="43137"/>
                    </a:srgbClr>
                  </a:outerShdw>
                </a:effectLst>
              </a:rPr>
              <a:t>الإسلام:</a:t>
            </a:r>
          </a:p>
          <a:p>
            <a:pPr marL="0" indent="0" algn="ctr">
              <a:buNone/>
            </a:pPr>
            <a:r>
              <a:rPr lang="ar-EG" sz="4400" b="1" dirty="0" smtClean="0">
                <a:effectLst>
                  <a:outerShdw blurRad="38100" dist="38100" dir="2700000" algn="tl">
                    <a:srgbClr val="000000">
                      <a:alpha val="43137"/>
                    </a:srgbClr>
                  </a:outerShdw>
                </a:effectLst>
              </a:rPr>
              <a:t> </a:t>
            </a:r>
            <a:r>
              <a:rPr lang="ar-EG" sz="4400" b="1" dirty="0">
                <a:effectLst>
                  <a:outerShdw blurRad="38100" dist="38100" dir="2700000" algn="tl">
                    <a:srgbClr val="000000">
                      <a:alpha val="43137"/>
                    </a:srgbClr>
                  </a:outerShdw>
                </a:effectLst>
              </a:rPr>
              <a:t>فمِنْ ظَهْر أبي جهل جاء عكرمة، وأمهل الله خالد بن الوليد، فكان أعظمَ قائد في الإسلام.</a:t>
            </a:r>
            <a:br>
              <a:rPr lang="ar-EG" sz="4400" b="1" dirty="0">
                <a:effectLst>
                  <a:outerShdw blurRad="38100" dist="38100" dir="2700000" algn="tl">
                    <a:srgbClr val="000000">
                      <a:alpha val="43137"/>
                    </a:srgbClr>
                  </a:outerShdw>
                </a:effectLst>
              </a:rPr>
            </a:br>
            <a:endParaRPr lang="ar-EG" sz="4400" b="1" dirty="0">
              <a:effectLst>
                <a:outerShdw blurRad="38100" dist="38100" dir="2700000" algn="tl">
                  <a:srgbClr val="000000">
                    <a:alpha val="43137"/>
                  </a:srgbClr>
                </a:outerShdw>
              </a:effectLst>
            </a:endParaRPr>
          </a:p>
          <a:p>
            <a:pPr marL="0" indent="0" algn="ctr">
              <a:buNone/>
            </a:pPr>
            <a:endParaRPr lang="ar-EG" sz="4400" dirty="0"/>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0734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Vertical)">
                                      <p:cBhvr>
                                        <p:cTn id="7" dur="750"/>
                                        <p:tgtEl>
                                          <p:spTgt spid="3">
                                            <p:txEl>
                                              <p:pRg st="0" end="0"/>
                                            </p:txEl>
                                          </p:spTgt>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outVertical)">
                                      <p:cBhvr>
                                        <p:cTn id="10" dur="750"/>
                                        <p:tgtEl>
                                          <p:spTgt spid="3">
                                            <p:txEl>
                                              <p:pRg st="1" end="1"/>
                                            </p:txEl>
                                          </p:spTgt>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outVertical)">
                                      <p:cBhvr>
                                        <p:cTn id="13" dur="75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37"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outVertical)">
                                      <p:cBhvr>
                                        <p:cTn id="18" dur="75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barn(outVertical)">
                                      <p:cBhvr>
                                        <p:cTn id="23" dur="750"/>
                                        <p:tgtEl>
                                          <p:spTgt spid="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37"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barn(outVertical)">
                                      <p:cBhvr>
                                        <p:cTn id="28"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2276"/>
            <a:ext cx="9144000" cy="5576552"/>
          </a:xfrm>
          <a:prstGeom prst="rect">
            <a:avLst/>
          </a:prstGeom>
        </p:spPr>
      </p:pic>
      <p:sp>
        <p:nvSpPr>
          <p:cNvPr id="3" name="Content Placeholder 2"/>
          <p:cNvSpPr>
            <a:spLocks noGrp="1"/>
          </p:cNvSpPr>
          <p:nvPr>
            <p:ph idx="1"/>
          </p:nvPr>
        </p:nvSpPr>
        <p:spPr>
          <a:xfrm>
            <a:off x="-916816" y="2830177"/>
            <a:ext cx="7886700" cy="4351338"/>
          </a:xfrm>
        </p:spPr>
        <p:txBody>
          <a:bodyPr>
            <a:normAutofit/>
          </a:bodyPr>
          <a:lstStyle/>
          <a:p>
            <a:pPr marL="0" indent="0">
              <a:buNone/>
            </a:pPr>
            <a:r>
              <a:rPr lang="ar-EG" sz="4000" b="1" dirty="0" smtClean="0">
                <a:solidFill>
                  <a:schemeClr val="accent5">
                    <a:lumMod val="75000"/>
                  </a:schemeClr>
                </a:solidFill>
                <a:latin typeface="Andalus" panose="02020603050405020304" pitchFamily="18" charset="-78"/>
                <a:cs typeface="Andalus" panose="02020603050405020304" pitchFamily="18" charset="-78"/>
              </a:rPr>
              <a:t>إلهي ذنوبي جازت الطود واعتلت.. </a:t>
            </a:r>
          </a:p>
          <a:p>
            <a:pPr marL="0" indent="0">
              <a:buNone/>
            </a:pPr>
            <a:r>
              <a:rPr lang="ar-EG" sz="4000" b="1" dirty="0">
                <a:solidFill>
                  <a:schemeClr val="accent5">
                    <a:lumMod val="75000"/>
                  </a:schemeClr>
                </a:solidFill>
                <a:latin typeface="Andalus" panose="02020603050405020304" pitchFamily="18" charset="-78"/>
                <a:cs typeface="Andalus" panose="02020603050405020304" pitchFamily="18" charset="-78"/>
              </a:rPr>
              <a:t>وصفحك عن ذنبي </a:t>
            </a:r>
            <a:r>
              <a:rPr lang="ar-EG" sz="4000" b="1" dirty="0" smtClean="0">
                <a:solidFill>
                  <a:schemeClr val="accent5">
                    <a:lumMod val="75000"/>
                  </a:schemeClr>
                </a:solidFill>
                <a:latin typeface="Andalus" panose="02020603050405020304" pitchFamily="18" charset="-78"/>
                <a:cs typeface="Andalus" panose="02020603050405020304" pitchFamily="18" charset="-78"/>
              </a:rPr>
              <a:t>أجل</a:t>
            </a:r>
            <a:r>
              <a:rPr lang="ar-EG" sz="4000" b="1" dirty="0">
                <a:solidFill>
                  <a:schemeClr val="accent5">
                    <a:lumMod val="75000"/>
                  </a:schemeClr>
                </a:solidFill>
                <a:latin typeface="Andalus" panose="02020603050405020304" pitchFamily="18" charset="-78"/>
                <a:cs typeface="Andalus" panose="02020603050405020304" pitchFamily="18" charset="-78"/>
              </a:rPr>
              <a:t> </a:t>
            </a:r>
            <a:r>
              <a:rPr lang="ar-EG" sz="4000" b="1" dirty="0" smtClean="0">
                <a:solidFill>
                  <a:schemeClr val="accent5">
                    <a:lumMod val="75000"/>
                  </a:schemeClr>
                </a:solidFill>
                <a:latin typeface="Andalus" panose="02020603050405020304" pitchFamily="18" charset="-78"/>
                <a:cs typeface="Andalus" panose="02020603050405020304" pitchFamily="18" charset="-78"/>
              </a:rPr>
              <a:t>وأوسع..</a:t>
            </a:r>
          </a:p>
          <a:p>
            <a:pPr marL="0" indent="0" algn="ctr">
              <a:buNone/>
            </a:pPr>
            <a:endParaRPr lang="ar-EG" sz="1600" b="1" dirty="0" smtClean="0">
              <a:solidFill>
                <a:srgbClr val="C00000"/>
              </a:solidFill>
              <a:latin typeface="Andalus" panose="02020603050405020304" pitchFamily="18" charset="-78"/>
              <a:cs typeface="Andalus" panose="02020603050405020304" pitchFamily="18" charset="-78"/>
            </a:endParaRPr>
          </a:p>
          <a:p>
            <a:pPr marL="0" indent="0">
              <a:buNone/>
            </a:pPr>
            <a:r>
              <a:rPr lang="ar-EG" sz="3600" b="1" dirty="0" smtClean="0">
                <a:solidFill>
                  <a:schemeClr val="bg1"/>
                </a:solidFill>
                <a:effectLst>
                  <a:outerShdw blurRad="38100" dist="38100" dir="2700000" algn="tl">
                    <a:srgbClr val="000000">
                      <a:alpha val="43137"/>
                    </a:srgbClr>
                  </a:outerShdw>
                </a:effectLst>
                <a:latin typeface="Andalus" panose="02020603050405020304" pitchFamily="18" charset="-78"/>
                <a:cs typeface="Andalus" panose="02020603050405020304" pitchFamily="18" charset="-78"/>
              </a:rPr>
              <a:t>       الإمام علي رضي الله عنه</a:t>
            </a:r>
            <a:endParaRPr lang="ar-EG" sz="3600" b="1" dirty="0">
              <a:solidFill>
                <a:schemeClr val="bg1"/>
              </a:solidFill>
              <a:effectLst>
                <a:outerShdw blurRad="38100" dist="38100" dir="2700000" algn="tl">
                  <a:srgbClr val="000000">
                    <a:alpha val="43137"/>
                  </a:srgbClr>
                </a:outerShdw>
              </a:effectLst>
              <a:latin typeface="Andalus" panose="02020603050405020304" pitchFamily="18" charset="-78"/>
              <a:cs typeface="Andalus" panose="02020603050405020304" pitchFamily="18" charset="-78"/>
            </a:endParaRPr>
          </a:p>
        </p:txBody>
      </p:sp>
      <p:pic>
        <p:nvPicPr>
          <p:cNvPr id="4"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5825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1250"/>
                                        <p:tgtEl>
                                          <p:spTgt spid="3">
                                            <p:txEl>
                                              <p:pRg st="0" end="0"/>
                                            </p:txEl>
                                          </p:spTgt>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out)">
                                      <p:cBhvr>
                                        <p:cTn id="10" dur="1250"/>
                                        <p:tgtEl>
                                          <p:spTgt spid="3">
                                            <p:txEl>
                                              <p:pRg st="1" end="1"/>
                                            </p:txEl>
                                          </p:spTgt>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ircle(out)">
                                      <p:cBhvr>
                                        <p:cTn id="13" dur="1250"/>
                                        <p:tgtEl>
                                          <p:spTgt spid="3">
                                            <p:txEl>
                                              <p:pRg st="3" end="3"/>
                                            </p:txEl>
                                          </p:spTgt>
                                        </p:tgtEl>
                                      </p:cBhvr>
                                    </p:animEffect>
                                  </p:childTnLst>
                                </p:cTn>
                              </p:par>
                              <p:par>
                                <p:cTn id="14" presetID="6" presetClass="entr" presetSubtype="32"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out)">
                                      <p:cBhvr>
                                        <p:cTn id="16"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2588" y="1682413"/>
            <a:ext cx="7886700" cy="4975963"/>
          </a:xfrm>
        </p:spPr>
        <p:txBody>
          <a:bodyPr>
            <a:no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ومن </a:t>
            </a:r>
            <a:r>
              <a:rPr lang="ar-SA" sz="4400" b="1" u="sng" dirty="0">
                <a:solidFill>
                  <a:srgbClr val="FF0066"/>
                </a:solidFill>
                <a:effectLst>
                  <a:outerShdw blurRad="38100" dist="38100" dir="2700000" algn="tl">
                    <a:srgbClr val="000000">
                      <a:alpha val="43137"/>
                    </a:srgbClr>
                  </a:outerShdw>
                </a:effectLst>
              </a:rPr>
              <a:t>أعظم </a:t>
            </a:r>
            <a:r>
              <a:rPr lang="ar-SA" sz="4400" b="1" u="sng" dirty="0" smtClean="0">
                <a:solidFill>
                  <a:srgbClr val="FF0066"/>
                </a:solidFill>
                <a:effectLst>
                  <a:outerShdw blurRad="38100" dist="38100" dir="2700000" algn="tl">
                    <a:srgbClr val="000000">
                      <a:alpha val="43137"/>
                    </a:srgbClr>
                  </a:outerShdw>
                </a:effectLst>
              </a:rPr>
              <a:t>آثار</a:t>
            </a:r>
            <a:r>
              <a:rPr lang="ar-EG" sz="4400" b="1" u="sng" dirty="0">
                <a:solidFill>
                  <a:srgbClr val="FF0066"/>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رحمته </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a:solidFill>
                  <a:srgbClr val="FF0066"/>
                </a:solidFill>
                <a:effectLst>
                  <a:outerShdw blurRad="38100" dist="38100" dir="2700000" algn="tl">
                    <a:srgbClr val="000000">
                      <a:alpha val="43137"/>
                    </a:srgbClr>
                  </a:outerShdw>
                </a:effectLst>
              </a:rPr>
              <a:t> </a:t>
            </a:r>
            <a:r>
              <a:rPr lang="ar-EG" sz="4400" b="1" dirty="0" smtClean="0">
                <a:solidFill>
                  <a:srgbClr val="FF0066"/>
                </a:solidFill>
                <a:effectLst>
                  <a:outerShdw blurRad="38100" dist="38100" dir="2700000" algn="tl">
                    <a:srgbClr val="000000">
                      <a:alpha val="43137"/>
                    </a:srgbClr>
                  </a:outerShdw>
                </a:effectLst>
              </a:rPr>
              <a:t>       </a:t>
            </a:r>
            <a:r>
              <a:rPr lang="ar-SA" sz="4400" b="1" u="sng" dirty="0" smtClean="0">
                <a:solidFill>
                  <a:srgbClr val="FF0066"/>
                </a:solidFill>
                <a:effectLst>
                  <a:outerShdw blurRad="38100" dist="38100" dir="2700000" algn="tl">
                    <a:srgbClr val="000000">
                      <a:alpha val="43137"/>
                    </a:srgbClr>
                  </a:outerShdw>
                </a:effectLst>
              </a:rPr>
              <a:t>تعالى في خلقه</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r>
              <a:rPr lang="ar-SA" sz="4400" b="1" dirty="0" smtClean="0">
                <a:solidFill>
                  <a:srgbClr val="002060"/>
                </a:solidFill>
                <a:effectLst>
                  <a:outerShdw blurRad="38100" dist="38100" dir="2700000" algn="tl">
                    <a:srgbClr val="000000">
                      <a:alpha val="43137"/>
                    </a:srgbClr>
                  </a:outerShdw>
                </a:effectLst>
              </a:rPr>
              <a:t> </a:t>
            </a:r>
            <a:r>
              <a:rPr lang="ar-SA" sz="4400" b="1" dirty="0">
                <a:solidFill>
                  <a:srgbClr val="002060"/>
                </a:solidFill>
                <a:effectLst>
                  <a:outerShdw blurRad="38100" dist="38100" dir="2700000" algn="tl">
                    <a:srgbClr val="000000">
                      <a:alpha val="43137"/>
                    </a:srgbClr>
                  </a:outerShdw>
                </a:effectLst>
              </a:rPr>
              <a:t>أن أرسل لهم رسله؛ وأنزل عليهم كتبه؛ ليعبدوه ويوحدوه على صراط </a:t>
            </a:r>
            <a:r>
              <a:rPr lang="ar-SA" sz="4400" b="1" dirty="0" smtClean="0">
                <a:solidFill>
                  <a:srgbClr val="002060"/>
                </a:solidFill>
                <a:effectLst>
                  <a:outerShdw blurRad="38100" dist="38100" dir="2700000" algn="tl">
                    <a:srgbClr val="000000">
                      <a:alpha val="43137"/>
                    </a:srgbClr>
                  </a:outerShdw>
                </a:effectLst>
              </a:rPr>
              <a:t>مستقيم</a:t>
            </a:r>
            <a:r>
              <a:rPr lang="ar-EG" sz="4400" b="1" dirty="0" smtClean="0">
                <a:solidFill>
                  <a:srgbClr val="002060"/>
                </a:solidFill>
                <a:effectLst>
                  <a:outerShdw blurRad="38100" dist="38100" dir="2700000" algn="tl">
                    <a:srgbClr val="000000">
                      <a:alpha val="43137"/>
                    </a:srgbClr>
                  </a:outerShdw>
                </a:effectLst>
              </a:rPr>
              <a:t>..</a:t>
            </a:r>
          </a:p>
          <a:p>
            <a:pPr marL="0" indent="0" algn="ctr">
              <a:buNone/>
            </a:pPr>
            <a:r>
              <a:rPr lang="ar-SA" sz="4400" b="1" dirty="0" smtClean="0">
                <a:solidFill>
                  <a:schemeClr val="tx1">
                    <a:lumMod val="95000"/>
                    <a:lumOff val="5000"/>
                  </a:schemeClr>
                </a:solidFill>
                <a:effectLst>
                  <a:outerShdw blurRad="38100" dist="38100" dir="2700000" algn="tl">
                    <a:srgbClr val="000000">
                      <a:alpha val="43137"/>
                    </a:srgbClr>
                  </a:outerShdw>
                </a:effectLst>
              </a:rPr>
              <a:t> </a:t>
            </a:r>
            <a:r>
              <a:rPr lang="ar-SA" sz="4400" b="1" dirty="0">
                <a:solidFill>
                  <a:schemeClr val="tx1">
                    <a:lumMod val="95000"/>
                    <a:lumOff val="5000"/>
                  </a:schemeClr>
                </a:solidFill>
                <a:effectLst>
                  <a:outerShdw blurRad="38100" dist="38100" dir="2700000" algn="tl">
                    <a:srgbClr val="000000">
                      <a:alpha val="43137"/>
                    </a:srgbClr>
                  </a:outerShdw>
                </a:effectLst>
              </a:rPr>
              <a:t>ومن ذلك بعثة النبي الكريم محمد بن عبد الله -صلى الله عليه وآله </a:t>
            </a:r>
            <a:r>
              <a:rPr lang="ar-SA" sz="4400" b="1" dirty="0" smtClean="0">
                <a:solidFill>
                  <a:schemeClr val="tx1">
                    <a:lumMod val="95000"/>
                    <a:lumOff val="5000"/>
                  </a:schemeClr>
                </a:solidFill>
                <a:effectLst>
                  <a:outerShdw blurRad="38100" dist="38100" dir="2700000" algn="tl">
                    <a:srgbClr val="000000">
                      <a:alpha val="43137"/>
                    </a:srgbClr>
                  </a:outerShdw>
                </a:effectLst>
              </a:rPr>
              <a:t>وسلم- </a:t>
            </a:r>
            <a:r>
              <a:rPr lang="ar-SA" sz="4400" b="1" dirty="0">
                <a:solidFill>
                  <a:schemeClr val="tx1">
                    <a:lumMod val="95000"/>
                    <a:lumOff val="5000"/>
                  </a:schemeClr>
                </a:solidFill>
                <a:effectLst>
                  <a:outerShdw blurRad="38100" dist="38100" dir="2700000" algn="tl">
                    <a:srgbClr val="000000">
                      <a:alpha val="43137"/>
                    </a:srgbClr>
                  </a:outerShdw>
                </a:effectLst>
              </a:rPr>
              <a:t>حيث كانت بعثته رحمة للخلق </a:t>
            </a:r>
            <a:r>
              <a:rPr lang="ar-SA" sz="4400" b="1" dirty="0" smtClean="0">
                <a:solidFill>
                  <a:schemeClr val="tx1">
                    <a:lumMod val="95000"/>
                    <a:lumOff val="5000"/>
                  </a:schemeClr>
                </a:solidFill>
                <a:effectLst>
                  <a:outerShdw blurRad="38100" dist="38100" dir="2700000" algn="tl">
                    <a:srgbClr val="000000">
                      <a:alpha val="43137"/>
                    </a:srgbClr>
                  </a:outerShdw>
                </a:effectLst>
              </a:rPr>
              <a:t>أجمعين</a:t>
            </a:r>
            <a:r>
              <a:rPr lang="ar-EG" sz="4400" b="1" dirty="0" smtClean="0">
                <a:solidFill>
                  <a:schemeClr val="tx1">
                    <a:lumMod val="95000"/>
                    <a:lumOff val="5000"/>
                  </a:schemeClr>
                </a:solidFill>
                <a:effectLst>
                  <a:outerShdw blurRad="38100" dist="38100" dir="2700000" algn="tl">
                    <a:srgbClr val="000000">
                      <a:alpha val="43137"/>
                    </a:srgbClr>
                  </a:outerShdw>
                </a:effectLst>
              </a:rPr>
              <a:t>..</a:t>
            </a:r>
            <a:endParaRPr lang="ar-EG" sz="4400" b="1"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3685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750"/>
                                        <p:tgtEl>
                                          <p:spTgt spid="3">
                                            <p:txEl>
                                              <p:pRg st="0" end="0"/>
                                            </p:txEl>
                                          </p:spTgt>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outHorizontal)">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4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outHorizontal)">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42"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outHorizontal)">
                                      <p:cBhvr>
                                        <p:cTn id="20"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909" y="2740025"/>
            <a:ext cx="8425198" cy="4351338"/>
          </a:xfrm>
        </p:spPr>
        <p:txBody>
          <a:bodyPr>
            <a:normAutofit/>
          </a:bodyPr>
          <a:lstStyle/>
          <a:p>
            <a:pPr marL="0" indent="0" algn="ctr">
              <a:buNone/>
            </a:pPr>
            <a:r>
              <a:rPr lang="ar-SA" sz="4800" b="1" u="sng" dirty="0">
                <a:solidFill>
                  <a:srgbClr val="FF0066"/>
                </a:solidFill>
                <a:effectLst>
                  <a:outerShdw blurRad="38100" dist="38100" dir="2700000" algn="tl">
                    <a:srgbClr val="000000">
                      <a:alpha val="43137"/>
                    </a:srgbClr>
                  </a:outerShdw>
                </a:effectLst>
              </a:rPr>
              <a:t>كما قال </a:t>
            </a:r>
            <a:r>
              <a:rPr lang="ar-SA" sz="4800" b="1" u="sng" dirty="0" smtClean="0">
                <a:solidFill>
                  <a:srgbClr val="FF0066"/>
                </a:solidFill>
                <a:effectLst>
                  <a:outerShdw blurRad="38100" dist="38100" dir="2700000" algn="tl">
                    <a:srgbClr val="000000">
                      <a:alpha val="43137"/>
                    </a:srgbClr>
                  </a:outerShdw>
                </a:effectLst>
              </a:rPr>
              <a:t>تعالى</a:t>
            </a:r>
            <a:r>
              <a:rPr lang="en-US" sz="4800" b="1" u="sng" dirty="0" smtClean="0">
                <a:solidFill>
                  <a:srgbClr val="FF0066"/>
                </a:solidFill>
                <a:effectLst>
                  <a:outerShdw blurRad="38100" dist="38100" dir="2700000" algn="tl">
                    <a:srgbClr val="000000">
                      <a:alpha val="43137"/>
                    </a:srgbClr>
                  </a:outerShdw>
                </a:effectLst>
              </a:rPr>
              <a:t>:</a:t>
            </a:r>
            <a:r>
              <a:rPr lang="en-US" sz="4800" b="1" u="sng" dirty="0">
                <a:solidFill>
                  <a:srgbClr val="FF0066"/>
                </a:solidFill>
                <a:effectLst>
                  <a:outerShdw blurRad="38100" dist="38100" dir="2700000" algn="tl">
                    <a:srgbClr val="000000">
                      <a:alpha val="43137"/>
                    </a:srgbClr>
                  </a:outerShdw>
                </a:effectLst>
              </a:rPr>
              <a:t> </a:t>
            </a:r>
            <a:endParaRPr lang="ar-EG" sz="4800" b="1" u="sng" dirty="0" smtClean="0">
              <a:solidFill>
                <a:srgbClr val="FF0066"/>
              </a:solidFill>
              <a:effectLst>
                <a:outerShdw blurRad="38100" dist="38100" dir="2700000" algn="tl">
                  <a:srgbClr val="000000">
                    <a:alpha val="43137"/>
                  </a:srgbClr>
                </a:outerShdw>
              </a:effectLst>
            </a:endParaRPr>
          </a:p>
          <a:p>
            <a:pPr marL="0" indent="0" algn="ctr">
              <a:buNone/>
            </a:pPr>
            <a:endParaRPr lang="en-US" sz="1000" b="1" u="sng" dirty="0" smtClean="0">
              <a:solidFill>
                <a:srgbClr val="FF0066"/>
              </a:solidFill>
              <a:effectLst>
                <a:outerShdw blurRad="38100" dist="38100" dir="2700000" algn="tl">
                  <a:srgbClr val="000000">
                    <a:alpha val="43137"/>
                  </a:srgbClr>
                </a:outerShdw>
              </a:effectLst>
            </a:endParaRPr>
          </a:p>
          <a:p>
            <a:pPr marL="0" indent="0" algn="ctr">
              <a:buNone/>
            </a:pPr>
            <a:r>
              <a:rPr lang="ar-EG" sz="4800" b="1" dirty="0" smtClean="0">
                <a:effectLst>
                  <a:outerShdw blurRad="38100" dist="38100" dir="2700000" algn="tl">
                    <a:srgbClr val="000000">
                      <a:alpha val="43137"/>
                    </a:srgbClr>
                  </a:outerShdw>
                </a:effectLst>
              </a:rPr>
              <a:t>﴿</a:t>
            </a:r>
            <a:r>
              <a:rPr lang="ar-EG" sz="4800" b="1" dirty="0">
                <a:effectLst>
                  <a:outerShdw blurRad="38100" dist="38100" dir="2700000" algn="tl">
                    <a:srgbClr val="000000">
                      <a:alpha val="43137"/>
                    </a:srgbClr>
                  </a:outerShdw>
                </a:effectLst>
              </a:rPr>
              <a:t> </a:t>
            </a:r>
            <a:r>
              <a:rPr lang="ar-SA" sz="4800" b="1" dirty="0">
                <a:effectLst>
                  <a:outerShdw blurRad="38100" dist="38100" dir="2700000" algn="tl">
                    <a:srgbClr val="000000">
                      <a:alpha val="43137"/>
                    </a:srgbClr>
                  </a:outerShdw>
                </a:effectLst>
              </a:rPr>
              <a:t>وَمَا أَرْسَلْنَاكَ إِلَّا رَحْمَةً لِلْعَالَمِينَ </a:t>
            </a:r>
            <a:r>
              <a:rPr lang="ar-EG" sz="4800" b="1" dirty="0" smtClean="0">
                <a:effectLst>
                  <a:outerShdw blurRad="38100" dist="38100" dir="2700000" algn="tl">
                    <a:srgbClr val="000000">
                      <a:alpha val="43137"/>
                    </a:srgbClr>
                  </a:outerShdw>
                </a:effectLst>
              </a:rPr>
              <a:t>﴾</a:t>
            </a:r>
            <a:r>
              <a:rPr lang="ar-SA" sz="4800" b="1" dirty="0">
                <a:effectLst>
                  <a:outerShdw blurRad="38100" dist="38100" dir="2700000" algn="tl">
                    <a:srgbClr val="000000">
                      <a:alpha val="43137"/>
                    </a:srgbClr>
                  </a:outerShdw>
                </a:effectLst>
              </a:rPr>
              <a:t> </a:t>
            </a:r>
            <a:endParaRPr lang="ar-EG" sz="4800" b="1" dirty="0" smtClean="0">
              <a:effectLst>
                <a:outerShdw blurRad="38100" dist="38100" dir="2700000" algn="tl">
                  <a:srgbClr val="000000">
                    <a:alpha val="43137"/>
                  </a:srgbClr>
                </a:outerShdw>
              </a:effectLst>
            </a:endParaRPr>
          </a:p>
          <a:p>
            <a:pPr marL="0" indent="0" algn="ctr">
              <a:buNone/>
            </a:pPr>
            <a:r>
              <a:rPr lang="ar-EG" dirty="0" smtClean="0">
                <a:effectLst>
                  <a:outerShdw blurRad="38100" dist="38100" dir="2700000" algn="tl">
                    <a:srgbClr val="000000">
                      <a:alpha val="43137"/>
                    </a:srgbClr>
                  </a:outerShdw>
                </a:effectLst>
              </a:rPr>
              <a:t>(</a:t>
            </a:r>
            <a:r>
              <a:rPr lang="ar-SA" dirty="0" smtClean="0">
                <a:effectLst>
                  <a:outerShdw blurRad="38100" dist="38100" dir="2700000" algn="tl">
                    <a:srgbClr val="000000">
                      <a:alpha val="43137"/>
                    </a:srgbClr>
                  </a:outerShdw>
                </a:effectLst>
              </a:rPr>
              <a:t>الأنبياء</a:t>
            </a:r>
            <a:r>
              <a:rPr lang="ar-SA" dirty="0">
                <a:effectLst>
                  <a:outerShdw blurRad="38100" dist="38100" dir="2700000" algn="tl">
                    <a:srgbClr val="000000">
                      <a:alpha val="43137"/>
                    </a:srgbClr>
                  </a:outerShdw>
                </a:effectLst>
              </a:rPr>
              <a:t>: </a:t>
            </a:r>
            <a:r>
              <a:rPr lang="ar-SA" dirty="0" smtClean="0">
                <a:effectLst>
                  <a:outerShdw blurRad="38100" dist="38100" dir="2700000" algn="tl">
                    <a:srgbClr val="000000">
                      <a:alpha val="43137"/>
                    </a:srgbClr>
                  </a:outerShdw>
                </a:effectLst>
              </a:rPr>
              <a:t>107</a:t>
            </a:r>
            <a:r>
              <a:rPr lang="en-US" dirty="0" smtClean="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a:p>
            <a:pPr marL="0" indent="0" algn="ctr">
              <a:buNone/>
            </a:pPr>
            <a:endParaRPr lang="ar-EG" sz="4400" dirty="0"/>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8328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75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75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4" dur="750"/>
                                        <p:tgtEl>
                                          <p:spTgt spid="3">
                                            <p:txEl>
                                              <p:pRg st="2" end="2"/>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p:cTn id="17"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426" y="1091529"/>
            <a:ext cx="8657018" cy="5921018"/>
          </a:xfrm>
        </p:spPr>
        <p:txBody>
          <a:bodyPr>
            <a:noAutofit/>
          </a:bodyPr>
          <a:lstStyle/>
          <a:p>
            <a:pPr marL="0" indent="0" algn="ctr">
              <a:buNone/>
            </a:pPr>
            <a:r>
              <a:rPr lang="ar-EG" sz="4000" b="1" dirty="0" smtClean="0">
                <a:effectLst>
                  <a:outerShdw blurRad="38100" dist="38100" dir="2700000" algn="tl">
                    <a:srgbClr val="000000">
                      <a:alpha val="43137"/>
                    </a:srgbClr>
                  </a:outerShdw>
                </a:effectLst>
              </a:rPr>
              <a:t>                              </a:t>
            </a:r>
            <a:r>
              <a:rPr lang="ar-EG" sz="4000" b="1" dirty="0" smtClean="0">
                <a:solidFill>
                  <a:srgbClr val="FF0066"/>
                </a:solidFill>
                <a:effectLst>
                  <a:outerShdw blurRad="38100" dist="38100" dir="2700000" algn="tl">
                    <a:srgbClr val="000000">
                      <a:alpha val="43137"/>
                    </a:srgbClr>
                  </a:outerShdw>
                </a:effectLst>
              </a:rPr>
              <a:t> </a:t>
            </a:r>
            <a:r>
              <a:rPr lang="ar-SA" sz="4000" b="1" u="sng" dirty="0" smtClean="0">
                <a:solidFill>
                  <a:srgbClr val="FF0066"/>
                </a:solidFill>
                <a:effectLst>
                  <a:outerShdw blurRad="38100" dist="38100" dir="2700000" algn="tl">
                    <a:srgbClr val="000000">
                      <a:alpha val="43137"/>
                    </a:srgbClr>
                  </a:outerShdw>
                </a:effectLst>
              </a:rPr>
              <a:t>قال </a:t>
            </a:r>
            <a:r>
              <a:rPr lang="ar-SA" sz="4000" b="1" u="sng" dirty="0">
                <a:solidFill>
                  <a:srgbClr val="FF0066"/>
                </a:solidFill>
                <a:effectLst>
                  <a:outerShdw blurRad="38100" dist="38100" dir="2700000" algn="tl">
                    <a:srgbClr val="000000">
                      <a:alpha val="43137"/>
                    </a:srgbClr>
                  </a:outerShdw>
                </a:effectLst>
              </a:rPr>
              <a:t>العلامة ابن القيّم كلام</a:t>
            </a:r>
            <a:r>
              <a:rPr lang="ar-EG" sz="4000" b="1" u="sng" dirty="0" smtClean="0">
                <a:solidFill>
                  <a:srgbClr val="FF0066"/>
                </a:solidFill>
                <a:effectLst>
                  <a:outerShdw blurRad="38100" dist="38100" dir="2700000" algn="tl">
                    <a:srgbClr val="000000">
                      <a:alpha val="43137"/>
                    </a:srgbClr>
                  </a:outerShdw>
                </a:effectLst>
              </a:rPr>
              <a:t>          </a:t>
            </a:r>
          </a:p>
          <a:p>
            <a:pPr marL="0" indent="0" algn="ctr">
              <a:buNone/>
            </a:pPr>
            <a:r>
              <a:rPr lang="ar-EG" sz="4000" b="1" dirty="0" smtClean="0">
                <a:solidFill>
                  <a:srgbClr val="FF0066"/>
                </a:solidFill>
                <a:effectLst>
                  <a:outerShdw blurRad="38100" dist="38100" dir="2700000" algn="tl">
                    <a:srgbClr val="000000">
                      <a:alpha val="43137"/>
                    </a:srgbClr>
                  </a:outerShdw>
                </a:effectLst>
              </a:rPr>
              <a:t>                        </a:t>
            </a:r>
            <a:r>
              <a:rPr lang="ar-SA" sz="4000" b="1" u="sng" dirty="0" smtClean="0">
                <a:solidFill>
                  <a:srgbClr val="FF0066"/>
                </a:solidFill>
                <a:effectLst>
                  <a:outerShdw blurRad="38100" dist="38100" dir="2700000" algn="tl">
                    <a:srgbClr val="000000">
                      <a:alpha val="43137"/>
                    </a:srgbClr>
                  </a:outerShdw>
                </a:effectLst>
              </a:rPr>
              <a:t>نفيس </a:t>
            </a:r>
            <a:r>
              <a:rPr lang="ar-SA" sz="4000" b="1" u="sng" dirty="0">
                <a:solidFill>
                  <a:srgbClr val="FF0066"/>
                </a:solidFill>
                <a:effectLst>
                  <a:outerShdw blurRad="38100" dist="38100" dir="2700000" algn="tl">
                    <a:srgbClr val="000000">
                      <a:alpha val="43137"/>
                    </a:srgbClr>
                  </a:outerShdw>
                </a:effectLst>
              </a:rPr>
              <a:t>له </a:t>
            </a:r>
            <a:r>
              <a:rPr lang="ar-SA" sz="4000" b="1" u="sng" dirty="0" smtClean="0">
                <a:solidFill>
                  <a:srgbClr val="FF0066"/>
                </a:solidFill>
                <a:effectLst>
                  <a:outerShdw blurRad="38100" dist="38100" dir="2700000" algn="tl">
                    <a:srgbClr val="000000">
                      <a:alpha val="43137"/>
                    </a:srgbClr>
                  </a:outerShdw>
                </a:effectLst>
              </a:rPr>
              <a:t>عن </a:t>
            </a:r>
            <a:r>
              <a:rPr lang="ar-SA" sz="4000" b="1" u="sng" dirty="0">
                <a:solidFill>
                  <a:srgbClr val="FF0066"/>
                </a:solidFill>
                <a:effectLst>
                  <a:outerShdw blurRad="38100" dist="38100" dir="2700000" algn="tl">
                    <a:srgbClr val="000000">
                      <a:alpha val="43137"/>
                    </a:srgbClr>
                  </a:outerShdw>
                </a:effectLst>
              </a:rPr>
              <a:t>آثار رحمة الله</a:t>
            </a:r>
            <a:r>
              <a:rPr lang="ar-SA" sz="4000" b="1" u="sng" dirty="0" smtClean="0">
                <a:solidFill>
                  <a:srgbClr val="FF0066"/>
                </a:solidFill>
                <a:effectLst>
                  <a:outerShdw blurRad="38100" dist="38100" dir="2700000" algn="tl">
                    <a:srgbClr val="000000">
                      <a:alpha val="43137"/>
                    </a:srgbClr>
                  </a:outerShdw>
                </a:effectLst>
              </a:rPr>
              <a:t>:</a:t>
            </a:r>
            <a:endParaRPr lang="ar-EG" sz="4000" b="1" u="sng" dirty="0" smtClean="0">
              <a:solidFill>
                <a:srgbClr val="FF0066"/>
              </a:solidFill>
              <a:effectLst>
                <a:outerShdw blurRad="38100" dist="38100" dir="2700000" algn="tl">
                  <a:srgbClr val="000000">
                    <a:alpha val="43137"/>
                  </a:srgbClr>
                </a:outerShdw>
              </a:effectLst>
            </a:endParaRPr>
          </a:p>
          <a:p>
            <a:pPr marL="0" indent="0" algn="ctr">
              <a:buNone/>
            </a:pPr>
            <a:endParaRPr lang="ar-EG" sz="1400" b="1" dirty="0" smtClean="0">
              <a:effectLst>
                <a:outerShdw blurRad="38100" dist="38100" dir="2700000" algn="tl">
                  <a:srgbClr val="000000">
                    <a:alpha val="43137"/>
                  </a:srgbClr>
                </a:outerShdw>
              </a:effectLst>
            </a:endParaRPr>
          </a:p>
          <a:p>
            <a:pPr marL="0" indent="0" algn="ctr">
              <a:buNone/>
            </a:pPr>
            <a:r>
              <a:rPr lang="ar-SA" sz="4000" b="1" dirty="0" smtClean="0">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 فانظر إلى ما في الوجود من آثار رحمته الخاصة والعامة، فبرحمته أرسل إلينا رسوله </a:t>
            </a:r>
            <a:r>
              <a:rPr lang="ar-SA" sz="4000" b="1" dirty="0" smtClean="0">
                <a:solidFill>
                  <a:srgbClr val="002060"/>
                </a:solidFill>
                <a:effectLst>
                  <a:outerShdw blurRad="38100" dist="38100" dir="2700000" algn="tl">
                    <a:srgbClr val="000000">
                      <a:alpha val="43137"/>
                    </a:srgbClr>
                  </a:outerShdw>
                </a:effectLst>
              </a:rPr>
              <a:t>صلى </a:t>
            </a:r>
            <a:r>
              <a:rPr lang="ar-SA" sz="4000" b="1" dirty="0">
                <a:solidFill>
                  <a:srgbClr val="002060"/>
                </a:solidFill>
                <a:effectLst>
                  <a:outerShdw blurRad="38100" dist="38100" dir="2700000" algn="tl">
                    <a:srgbClr val="000000">
                      <a:alpha val="43137"/>
                    </a:srgbClr>
                  </a:outerShdw>
                </a:effectLst>
              </a:rPr>
              <a:t>الله عليه </a:t>
            </a:r>
            <a:r>
              <a:rPr lang="ar-SA" sz="4000" b="1" dirty="0" smtClean="0">
                <a:solidFill>
                  <a:srgbClr val="002060"/>
                </a:solidFill>
                <a:effectLst>
                  <a:outerShdw blurRad="38100" dist="38100" dir="2700000" algn="tl">
                    <a:srgbClr val="000000">
                      <a:alpha val="43137"/>
                    </a:srgbClr>
                  </a:outerShdw>
                </a:effectLst>
              </a:rPr>
              <a:t>وسلم، </a:t>
            </a:r>
            <a:r>
              <a:rPr lang="ar-SA" sz="4000" b="1" dirty="0">
                <a:solidFill>
                  <a:srgbClr val="002060"/>
                </a:solidFill>
                <a:effectLst>
                  <a:outerShdw blurRad="38100" dist="38100" dir="2700000" algn="tl">
                    <a:srgbClr val="000000">
                      <a:alpha val="43137"/>
                    </a:srgbClr>
                  </a:outerShdw>
                </a:effectLst>
              </a:rPr>
              <a:t>وأنزل علينا كتابه، وعلمنا من الجهالة، وهدانا من الضلالة، وبصرنا من العمى، وأرشدنا من الغي، وبرحمته عرّفنا من أسمائه وصفاته وأفعاله ما عرّفنا به أنه ربنا ومولانا، وبرحمته علمنا ما لم نكن نعلم، وأرشدنا لمصالح ديننا </a:t>
            </a:r>
            <a:r>
              <a:rPr lang="ar-SA" sz="4000" b="1" dirty="0" smtClean="0">
                <a:solidFill>
                  <a:srgbClr val="002060"/>
                </a:solidFill>
                <a:effectLst>
                  <a:outerShdw blurRad="38100" dist="38100" dir="2700000" algn="tl">
                    <a:srgbClr val="000000">
                      <a:alpha val="43137"/>
                    </a:srgbClr>
                  </a:outerShdw>
                </a:effectLst>
              </a:rPr>
              <a:t>ودنيانا</a:t>
            </a:r>
            <a:r>
              <a:rPr lang="ar-EG" sz="4000" b="1" dirty="0" smtClean="0">
                <a:solidFill>
                  <a:srgbClr val="002060"/>
                </a:solidFill>
                <a:effectLst>
                  <a:outerShdw blurRad="38100" dist="38100" dir="2700000" algn="tl">
                    <a:srgbClr val="000000">
                      <a:alpha val="43137"/>
                    </a:srgbClr>
                  </a:outerShdw>
                </a:effectLst>
              </a:rPr>
              <a:t>»</a:t>
            </a:r>
            <a:endParaRPr lang="ar-EG" sz="4000"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99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righ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right)">
                                      <p:cBhvr>
                                        <p:cTn id="15"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7287" y="1622739"/>
            <a:ext cx="7886700" cy="5235261"/>
          </a:xfrm>
        </p:spPr>
        <p:txBody>
          <a:bodyPr>
            <a:normAutofit/>
          </a:bodyPr>
          <a:lstStyle/>
          <a:p>
            <a:pPr marL="0" indent="0" algn="ctr">
              <a:buNone/>
            </a:pPr>
            <a:r>
              <a:rPr lang="ar-EG" sz="4400" b="1" dirty="0">
                <a:solidFill>
                  <a:srgbClr val="FF0066"/>
                </a:solidFill>
                <a:effectLst>
                  <a:outerShdw blurRad="38100" dist="38100" dir="2700000" algn="tl">
                    <a:srgbClr val="000000">
                      <a:alpha val="43137"/>
                    </a:srgbClr>
                  </a:outerShdw>
                </a:effectLst>
              </a:rPr>
              <a:t> </a:t>
            </a: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كما </a:t>
            </a:r>
            <a:r>
              <a:rPr lang="ar-EG" sz="4400" b="1" u="sng" dirty="0">
                <a:solidFill>
                  <a:srgbClr val="FF0066"/>
                </a:solidFill>
                <a:effectLst>
                  <a:outerShdw blurRad="38100" dist="38100" dir="2700000" algn="tl">
                    <a:srgbClr val="000000">
                      <a:alpha val="43137"/>
                    </a:srgbClr>
                  </a:outerShdw>
                </a:effectLst>
              </a:rPr>
              <a:t>قال رحمه </a:t>
            </a:r>
            <a:r>
              <a:rPr lang="ar-EG" sz="4400" b="1" u="sng" dirty="0" smtClean="0">
                <a:solidFill>
                  <a:srgbClr val="FF0066"/>
                </a:solidFill>
                <a:effectLst>
                  <a:outerShdw blurRad="38100" dist="38100" dir="2700000" algn="tl">
                    <a:srgbClr val="000000">
                      <a:alpha val="43137"/>
                    </a:srgbClr>
                  </a:outerShdw>
                </a:effectLst>
              </a:rPr>
              <a:t>الله:</a:t>
            </a:r>
          </a:p>
          <a:p>
            <a:pPr marL="0" indent="0" algn="ctr">
              <a:buNone/>
            </a:pPr>
            <a:endParaRPr lang="ar-EG" sz="900" b="1" u="sng" dirty="0" smtClean="0">
              <a:solidFill>
                <a:srgbClr val="FF0066"/>
              </a:solidFill>
              <a:effectLst>
                <a:outerShdw blurRad="38100" dist="38100" dir="2700000" algn="tl">
                  <a:srgbClr val="000000">
                    <a:alpha val="43137"/>
                  </a:srgbClr>
                </a:outerShdw>
              </a:effectLst>
            </a:endParaRPr>
          </a:p>
          <a:p>
            <a:pPr marL="0" indent="0" algn="ctr">
              <a:buNone/>
            </a:pPr>
            <a:r>
              <a:rPr lang="ar-EG" sz="4000" b="1" dirty="0" smtClean="0">
                <a:solidFill>
                  <a:srgbClr val="002060"/>
                </a:solidFill>
                <a:effectLst>
                  <a:outerShdw blurRad="38100" dist="38100" dir="2700000" algn="tl">
                    <a:srgbClr val="000000">
                      <a:alpha val="43137"/>
                    </a:srgbClr>
                  </a:outerShdw>
                </a:effectLst>
              </a:rPr>
              <a:t>« </a:t>
            </a:r>
            <a:r>
              <a:rPr lang="ar-SA" sz="4000" b="1" dirty="0" smtClean="0">
                <a:solidFill>
                  <a:srgbClr val="002060"/>
                </a:solidFill>
                <a:effectLst>
                  <a:outerShdw blurRad="38100" dist="38100" dir="2700000" algn="tl">
                    <a:srgbClr val="000000">
                      <a:alpha val="43137"/>
                    </a:srgbClr>
                  </a:outerShdw>
                </a:effectLst>
              </a:rPr>
              <a:t>وتأمل </a:t>
            </a:r>
            <a:r>
              <a:rPr lang="ar-SA" sz="4000" b="1" dirty="0">
                <a:solidFill>
                  <a:srgbClr val="002060"/>
                </a:solidFill>
                <a:effectLst>
                  <a:outerShdw blurRad="38100" dist="38100" dir="2700000" algn="tl">
                    <a:srgbClr val="000000">
                      <a:alpha val="43137"/>
                    </a:srgbClr>
                  </a:outerShdw>
                </a:effectLst>
              </a:rPr>
              <a:t>قوله تعالى</a:t>
            </a:r>
            <a:r>
              <a:rPr lang="en-US" sz="4000" b="1" dirty="0">
                <a:solidFill>
                  <a:srgbClr val="002060"/>
                </a:solidFill>
                <a:effectLst>
                  <a:outerShdw blurRad="38100" dist="38100" dir="2700000" algn="tl">
                    <a:srgbClr val="000000">
                      <a:alpha val="43137"/>
                    </a:srgbClr>
                  </a:outerShdw>
                </a:effectLst>
              </a:rPr>
              <a:t>: </a:t>
            </a:r>
            <a:endParaRPr lang="ar-EG" sz="4000" b="1" dirty="0" smtClean="0">
              <a:solidFill>
                <a:srgbClr val="002060"/>
              </a:solidFill>
              <a:effectLst>
                <a:outerShdw blurRad="38100" dist="38100" dir="2700000" algn="tl">
                  <a:srgbClr val="000000">
                    <a:alpha val="43137"/>
                  </a:srgbClr>
                </a:outerShdw>
              </a:effectLst>
            </a:endParaRPr>
          </a:p>
          <a:p>
            <a:pPr marL="0" indent="0" algn="ctr">
              <a:buNone/>
            </a:pPr>
            <a:r>
              <a:rPr lang="ar-EG" sz="4000" b="1" dirty="0" smtClean="0">
                <a:solidFill>
                  <a:srgbClr val="FF0066"/>
                </a:solidFill>
                <a:effectLst>
                  <a:outerShdw blurRad="38100" dist="38100" dir="2700000" algn="tl">
                    <a:srgbClr val="000000">
                      <a:alpha val="43137"/>
                    </a:srgbClr>
                  </a:outerShdw>
                </a:effectLst>
              </a:rPr>
              <a:t>﴿</a:t>
            </a:r>
            <a:r>
              <a:rPr lang="ar-EG" sz="4000" b="1" dirty="0">
                <a:solidFill>
                  <a:srgbClr val="FF0066"/>
                </a:solidFill>
                <a:effectLst>
                  <a:outerShdw blurRad="38100" dist="38100" dir="2700000" algn="tl">
                    <a:srgbClr val="000000">
                      <a:alpha val="43137"/>
                    </a:srgbClr>
                  </a:outerShdw>
                </a:effectLst>
              </a:rPr>
              <a:t> </a:t>
            </a:r>
            <a:r>
              <a:rPr lang="ar-SA" sz="4000" b="1" dirty="0">
                <a:solidFill>
                  <a:srgbClr val="FF0066"/>
                </a:solidFill>
                <a:effectLst>
                  <a:outerShdw blurRad="38100" dist="38100" dir="2700000" algn="tl">
                    <a:srgbClr val="000000">
                      <a:alpha val="43137"/>
                    </a:srgbClr>
                  </a:outerShdw>
                </a:effectLst>
              </a:rPr>
              <a:t>الرحمن </a:t>
            </a:r>
            <a:r>
              <a:rPr lang="en-US" sz="4000" b="1" dirty="0" smtClean="0">
                <a:solidFill>
                  <a:srgbClr val="FF0066"/>
                </a:solidFill>
                <a:effectLst>
                  <a:outerShdw blurRad="38100" dist="38100" dir="2700000" algn="tl">
                    <a:srgbClr val="000000">
                      <a:alpha val="43137"/>
                    </a:srgbClr>
                  </a:outerShdw>
                </a:effectLst>
              </a:rPr>
              <a:t>*</a:t>
            </a:r>
            <a:r>
              <a:rPr lang="ar-SA" sz="4000" b="1" dirty="0" smtClean="0">
                <a:solidFill>
                  <a:srgbClr val="FF0066"/>
                </a:solidFill>
                <a:effectLst>
                  <a:outerShdw blurRad="38100" dist="38100" dir="2700000" algn="tl">
                    <a:srgbClr val="000000">
                      <a:alpha val="43137"/>
                    </a:srgbClr>
                  </a:outerShdw>
                </a:effectLst>
              </a:rPr>
              <a:t>علم </a:t>
            </a:r>
            <a:r>
              <a:rPr lang="ar-SA" sz="4000" b="1" dirty="0">
                <a:solidFill>
                  <a:srgbClr val="FF0066"/>
                </a:solidFill>
                <a:effectLst>
                  <a:outerShdw blurRad="38100" dist="38100" dir="2700000" algn="tl">
                    <a:srgbClr val="000000">
                      <a:alpha val="43137"/>
                    </a:srgbClr>
                  </a:outerShdw>
                </a:effectLst>
              </a:rPr>
              <a:t>القرآن </a:t>
            </a:r>
            <a:r>
              <a:rPr lang="en-US" sz="4000" b="1" dirty="0" smtClean="0">
                <a:solidFill>
                  <a:srgbClr val="FF0066"/>
                </a:solidFill>
                <a:effectLst>
                  <a:outerShdw blurRad="38100" dist="38100" dir="2700000" algn="tl">
                    <a:srgbClr val="000000">
                      <a:alpha val="43137"/>
                    </a:srgbClr>
                  </a:outerShdw>
                </a:effectLst>
              </a:rPr>
              <a:t>*</a:t>
            </a:r>
            <a:r>
              <a:rPr lang="ar-SA" sz="4000" b="1" dirty="0" smtClean="0">
                <a:solidFill>
                  <a:srgbClr val="FF0066"/>
                </a:solidFill>
                <a:effectLst>
                  <a:outerShdw blurRad="38100" dist="38100" dir="2700000" algn="tl">
                    <a:srgbClr val="000000">
                      <a:alpha val="43137"/>
                    </a:srgbClr>
                  </a:outerShdw>
                </a:effectLst>
              </a:rPr>
              <a:t>خلق </a:t>
            </a:r>
            <a:r>
              <a:rPr lang="ar-SA" sz="4000" b="1" dirty="0">
                <a:solidFill>
                  <a:srgbClr val="FF0066"/>
                </a:solidFill>
                <a:effectLst>
                  <a:outerShdw blurRad="38100" dist="38100" dir="2700000" algn="tl">
                    <a:srgbClr val="000000">
                      <a:alpha val="43137"/>
                    </a:srgbClr>
                  </a:outerShdw>
                </a:effectLst>
              </a:rPr>
              <a:t>الإنسان </a:t>
            </a:r>
            <a:r>
              <a:rPr lang="en-US" sz="4000" b="1" dirty="0" smtClean="0">
                <a:solidFill>
                  <a:srgbClr val="FF0066"/>
                </a:solidFill>
                <a:effectLst>
                  <a:outerShdw blurRad="38100" dist="38100" dir="2700000" algn="tl">
                    <a:srgbClr val="000000">
                      <a:alpha val="43137"/>
                    </a:srgbClr>
                  </a:outerShdw>
                </a:effectLst>
              </a:rPr>
              <a:t>*</a:t>
            </a:r>
            <a:r>
              <a:rPr lang="ar-SA" sz="4000" b="1" dirty="0" smtClean="0">
                <a:solidFill>
                  <a:srgbClr val="FF0066"/>
                </a:solidFill>
                <a:effectLst>
                  <a:outerShdw blurRad="38100" dist="38100" dir="2700000" algn="tl">
                    <a:srgbClr val="000000">
                      <a:alpha val="43137"/>
                    </a:srgbClr>
                  </a:outerShdw>
                </a:effectLst>
              </a:rPr>
              <a:t>علمه </a:t>
            </a:r>
            <a:r>
              <a:rPr lang="ar-SA" sz="4000" b="1" dirty="0">
                <a:solidFill>
                  <a:srgbClr val="FF0066"/>
                </a:solidFill>
                <a:effectLst>
                  <a:outerShdw blurRad="38100" dist="38100" dir="2700000" algn="tl">
                    <a:srgbClr val="000000">
                      <a:alpha val="43137"/>
                    </a:srgbClr>
                  </a:outerShdw>
                </a:effectLst>
              </a:rPr>
              <a:t>البيان</a:t>
            </a:r>
            <a:r>
              <a:rPr lang="ar-EG" sz="4000" b="1" dirty="0">
                <a:solidFill>
                  <a:srgbClr val="FF0066"/>
                </a:solidFill>
                <a:effectLst>
                  <a:outerShdw blurRad="38100" dist="38100" dir="2700000" algn="tl">
                    <a:srgbClr val="000000">
                      <a:alpha val="43137"/>
                    </a:srgbClr>
                  </a:outerShdw>
                </a:effectLst>
              </a:rPr>
              <a:t> ﴾</a:t>
            </a:r>
            <a:r>
              <a:rPr lang="ar-SA" b="1" dirty="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 </a:t>
            </a:r>
            <a:r>
              <a:rPr lang="ar-SA" dirty="0" smtClean="0">
                <a:effectLst>
                  <a:outerShdw blurRad="38100" dist="38100" dir="2700000" algn="tl">
                    <a:srgbClr val="000000">
                      <a:alpha val="43137"/>
                    </a:srgbClr>
                  </a:outerShdw>
                </a:effectLst>
              </a:rPr>
              <a:t>الرحمن</a:t>
            </a:r>
            <a:r>
              <a:rPr lang="ar-SA" dirty="0">
                <a:effectLst>
                  <a:outerShdw blurRad="38100" dist="38100" dir="2700000" algn="tl">
                    <a:srgbClr val="000000">
                      <a:alpha val="43137"/>
                    </a:srgbClr>
                  </a:outerShdw>
                </a:effectLst>
              </a:rPr>
              <a:t>: </a:t>
            </a:r>
            <a:r>
              <a:rPr lang="ar-SA" dirty="0" smtClean="0">
                <a:effectLst>
                  <a:outerShdw blurRad="38100" dist="38100" dir="2700000" algn="tl">
                    <a:srgbClr val="000000">
                      <a:alpha val="43137"/>
                    </a:srgbClr>
                  </a:outerShdw>
                </a:effectLst>
              </a:rPr>
              <a:t>1-4</a:t>
            </a:r>
            <a:r>
              <a:rPr lang="en-US" dirty="0" smtClean="0">
                <a:effectLst>
                  <a:outerShdw blurRad="38100" dist="38100" dir="2700000" algn="tl">
                    <a:srgbClr val="000000">
                      <a:alpha val="43137"/>
                    </a:srgbClr>
                  </a:outerShdw>
                </a:effectLst>
              </a:rPr>
              <a:t>(</a:t>
            </a:r>
          </a:p>
          <a:p>
            <a:pPr marL="0" indent="0" algn="ctr">
              <a:buNone/>
            </a:pPr>
            <a:r>
              <a:rPr lang="ar-SA" sz="4000" b="1" dirty="0" smtClean="0">
                <a:solidFill>
                  <a:srgbClr val="002060"/>
                </a:solidFill>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كيف جعل الخلق والتعليم ناشئًا عن صفة الرحمة متعلقًا باسم الرحمن...» إلى آخر كلامه رحمه الله تعالى</a:t>
            </a:r>
            <a:r>
              <a:rPr lang="en-US" sz="4000" b="1" dirty="0" smtClean="0">
                <a:solidFill>
                  <a:srgbClr val="002060"/>
                </a:solidFill>
                <a:effectLst>
                  <a:outerShdw blurRad="38100" dist="38100" dir="2700000" algn="tl">
                    <a:srgbClr val="000000">
                      <a:alpha val="43137"/>
                    </a:srgbClr>
                  </a:outerShdw>
                </a:effectLst>
              </a:rPr>
              <a:t>.</a:t>
            </a:r>
            <a:endParaRPr lang="en-US" sz="4000" b="1"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pic>
        <p:nvPicPr>
          <p:cNvPr id="5"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5654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9856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Vertical)">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outVertical)">
                                      <p:cBhvr>
                                        <p:cTn id="12" dur="750"/>
                                        <p:tgtEl>
                                          <p:spTgt spid="3">
                                            <p:txEl>
                                              <p:pRg st="2" end="2"/>
                                            </p:txEl>
                                          </p:spTgt>
                                        </p:tgtEl>
                                      </p:cBhvr>
                                    </p:animEffect>
                                  </p:childTnLst>
                                </p:cTn>
                              </p:par>
                              <p:par>
                                <p:cTn id="13" presetID="16" presetClass="entr" presetSubtype="37"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outVertical)">
                                      <p:cBhvr>
                                        <p:cTn id="15" dur="750"/>
                                        <p:tgtEl>
                                          <p:spTgt spid="3">
                                            <p:txEl>
                                              <p:pRg st="3" end="3"/>
                                            </p:txEl>
                                          </p:spTgt>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arn(outVertical)">
                                      <p:cBhvr>
                                        <p:cTn id="18"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7582" y="1798322"/>
            <a:ext cx="9893387" cy="4351338"/>
          </a:xfrm>
        </p:spPr>
        <p:txBody>
          <a:bodyPr>
            <a:normAutofit/>
          </a:bodyPr>
          <a:lstStyle/>
          <a:p>
            <a:pPr marL="0" indent="0" algn="ctr">
              <a:buNone/>
            </a:pPr>
            <a:r>
              <a:rPr lang="ar-EG" sz="4400" b="1" dirty="0" smtClean="0">
                <a:effectLst>
                  <a:outerShdw blurRad="38100" dist="38100" dir="2700000" algn="tl">
                    <a:srgbClr val="000000">
                      <a:alpha val="43137"/>
                    </a:srgbClr>
                  </a:outerShdw>
                </a:effectLst>
              </a:rPr>
              <a:t>                  فآثار رحمته سبحانه كثيرة..</a:t>
            </a:r>
          </a:p>
          <a:p>
            <a:pPr marL="0" indent="0">
              <a:buNone/>
            </a:pPr>
            <a:r>
              <a:rPr lang="ar-EG" sz="4400" b="1" dirty="0" smtClean="0">
                <a:effectLst>
                  <a:outerShdw blurRad="38100" dist="38100" dir="2700000" algn="tl">
                    <a:srgbClr val="000000">
                      <a:alpha val="43137"/>
                    </a:srgbClr>
                  </a:outerShdw>
                </a:effectLst>
              </a:rPr>
              <a:t>             لا نستطيع حصرها ..</a:t>
            </a:r>
          </a:p>
          <a:p>
            <a:pPr marL="0" indent="0">
              <a:buNone/>
            </a:pPr>
            <a:r>
              <a:rPr lang="ar-EG" sz="4400" b="1" dirty="0" smtClean="0">
                <a:effectLst>
                  <a:outerShdw blurRad="38100" dist="38100" dir="2700000" algn="tl">
                    <a:srgbClr val="000000">
                      <a:alpha val="43137"/>
                    </a:srgbClr>
                  </a:outerShdw>
                </a:effectLst>
              </a:rPr>
              <a:t>  ولا يقدر أحد على عدها ..</a:t>
            </a:r>
          </a:p>
          <a:p>
            <a:pPr marL="0" indent="0">
              <a:buNone/>
            </a:pPr>
            <a:r>
              <a:rPr lang="ar-EG" sz="4400" b="1" u="sng" dirty="0" smtClean="0">
                <a:solidFill>
                  <a:srgbClr val="002060"/>
                </a:solidFill>
                <a:effectLst>
                  <a:outerShdw blurRad="38100" dist="38100" dir="2700000" algn="tl">
                    <a:srgbClr val="000000">
                      <a:alpha val="43137"/>
                    </a:srgbClr>
                  </a:outerShdw>
                </a:effectLst>
              </a:rPr>
              <a:t>فهو سبحانه :</a:t>
            </a:r>
          </a:p>
          <a:p>
            <a:pPr marL="0" indent="0" algn="ctr">
              <a:buNone/>
            </a:pPr>
            <a:endParaRPr lang="ar-EG" sz="1100" b="1" dirty="0" smtClean="0">
              <a:effectLst>
                <a:outerShdw blurRad="38100" dist="38100" dir="2700000" algn="tl">
                  <a:srgbClr val="000000">
                    <a:alpha val="43137"/>
                  </a:srgbClr>
                </a:outerShdw>
              </a:effectLst>
            </a:endParaRPr>
          </a:p>
          <a:p>
            <a:pPr marL="0" indent="0">
              <a:buNone/>
            </a:pPr>
            <a:r>
              <a:rPr lang="ar-EG" sz="6600" b="1" dirty="0" smtClean="0">
                <a:solidFill>
                  <a:srgbClr val="FF0066"/>
                </a:solidFill>
                <a:effectLst>
                  <a:outerShdw blurRad="38100" dist="38100" dir="2700000" algn="tl">
                    <a:srgbClr val="000000">
                      <a:alpha val="43137"/>
                    </a:srgbClr>
                  </a:outerShdw>
                </a:effectLst>
              </a:rPr>
              <a:t>     « ذو الرحمة الواسعة » </a:t>
            </a:r>
            <a:endParaRPr lang="ar-EG" sz="6600" b="1" dirty="0">
              <a:solidFill>
                <a:srgbClr val="FF0066"/>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1025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75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2"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106331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103" y="3043932"/>
            <a:ext cx="7886700" cy="1325563"/>
          </a:xfrm>
        </p:spPr>
        <p:txBody>
          <a:bodyPr>
            <a:normAutofit/>
          </a:bodyPr>
          <a:lstStyle/>
          <a:p>
            <a:pPr algn="ctr"/>
            <a:r>
              <a:rPr lang="ar-EG" sz="7200" b="1" u="sng" dirty="0" smtClean="0">
                <a:solidFill>
                  <a:srgbClr val="FF0066"/>
                </a:solidFill>
                <a:effectLst>
                  <a:outerShdw blurRad="38100" dist="38100" dir="2700000" algn="tl">
                    <a:srgbClr val="000000">
                      <a:alpha val="43137"/>
                    </a:srgbClr>
                  </a:outerShdw>
                </a:effectLst>
              </a:rPr>
              <a:t>أنواع رحمات الله..</a:t>
            </a:r>
            <a:endParaRPr lang="ar-EG" sz="7200" b="1" u="sng" dirty="0">
              <a:solidFill>
                <a:srgbClr val="FF0066"/>
              </a:solidFill>
              <a:effectLst>
                <a:outerShdw blurRad="38100" dist="38100" dir="2700000" algn="tl">
                  <a:srgbClr val="000000">
                    <a:alpha val="43137"/>
                  </a:srgbClr>
                </a:outerShdw>
              </a:effectLst>
            </a:endParaRPr>
          </a:p>
        </p:txBody>
      </p:sp>
      <p:pic>
        <p:nvPicPr>
          <p:cNvPr id="3"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3520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3031" y="1729035"/>
            <a:ext cx="8770512" cy="6230109"/>
          </a:xfrm>
        </p:spPr>
        <p:txBody>
          <a:bodyPr>
            <a:normAutofit/>
          </a:bodyPr>
          <a:lstStyle/>
          <a:p>
            <a:pPr marL="0" indent="0" algn="ctr">
              <a:buNone/>
            </a:pPr>
            <a:r>
              <a:rPr lang="ar-EG" sz="4400" b="1" dirty="0" smtClean="0">
                <a:effectLst>
                  <a:outerShdw blurRad="38100" dist="38100" dir="2700000" algn="tl">
                    <a:srgbClr val="000000">
                      <a:alpha val="43137"/>
                    </a:srgbClr>
                  </a:outerShdw>
                </a:effectLst>
              </a:rPr>
              <a:t>                        </a:t>
            </a:r>
            <a:r>
              <a:rPr lang="ar-IQ" sz="4400" b="1" dirty="0" smtClean="0">
                <a:effectLst>
                  <a:outerShdw blurRad="38100" dist="38100" dir="2700000" algn="tl">
                    <a:srgbClr val="000000">
                      <a:alpha val="43137"/>
                    </a:srgbClr>
                  </a:outerShdw>
                </a:effectLst>
              </a:rPr>
              <a:t>لقد </a:t>
            </a:r>
            <a:r>
              <a:rPr lang="ar-IQ" sz="4400" b="1" dirty="0">
                <a:effectLst>
                  <a:outerShdw blurRad="38100" dist="38100" dir="2700000" algn="tl">
                    <a:srgbClr val="000000">
                      <a:alpha val="43137"/>
                    </a:srgbClr>
                  </a:outerShdw>
                </a:effectLst>
              </a:rPr>
              <a:t>جعل الله العباد يتعلقون </a:t>
            </a:r>
            <a:endParaRPr lang="ar-EG" sz="4400" b="1" dirty="0" smtClean="0">
              <a:effectLst>
                <a:outerShdw blurRad="38100" dist="38100" dir="2700000" algn="tl">
                  <a:srgbClr val="000000">
                    <a:alpha val="43137"/>
                  </a:srgbClr>
                </a:outerShdw>
              </a:effectLst>
            </a:endParaRPr>
          </a:p>
          <a:p>
            <a:pPr marL="0" indent="0" algn="ctr">
              <a:buNone/>
            </a:pPr>
            <a:r>
              <a:rPr lang="ar-EG" sz="4400" b="1" dirty="0">
                <a:effectLst>
                  <a:outerShdw blurRad="38100" dist="38100" dir="2700000" algn="tl">
                    <a:srgbClr val="000000">
                      <a:alpha val="43137"/>
                    </a:srgbClr>
                  </a:outerShdw>
                </a:effectLst>
              </a:rPr>
              <a:t> </a:t>
            </a:r>
            <a:r>
              <a:rPr lang="ar-EG" sz="4400" b="1" dirty="0" smtClean="0">
                <a:effectLst>
                  <a:outerShdw blurRad="38100" dist="38100" dir="2700000" algn="tl">
                    <a:srgbClr val="000000">
                      <a:alpha val="43137"/>
                    </a:srgbClr>
                  </a:outerShdw>
                </a:effectLst>
              </a:rPr>
              <a:t>                   </a:t>
            </a:r>
            <a:r>
              <a:rPr lang="ar-IQ" sz="4400" b="1" dirty="0" smtClean="0">
                <a:effectLst>
                  <a:outerShdw blurRad="38100" dist="38100" dir="2700000" algn="tl">
                    <a:srgbClr val="000000">
                      <a:alpha val="43137"/>
                    </a:srgbClr>
                  </a:outerShdw>
                </a:effectLst>
              </a:rPr>
              <a:t>به </a:t>
            </a:r>
            <a:r>
              <a:rPr lang="ar-IQ" sz="4400" b="1" dirty="0">
                <a:effectLst>
                  <a:outerShdw blurRad="38100" dist="38100" dir="2700000" algn="tl">
                    <a:srgbClr val="000000">
                      <a:alpha val="43137"/>
                    </a:srgbClr>
                  </a:outerShdw>
                </a:effectLst>
              </a:rPr>
              <a:t>سبحانه، ويطلبون رحمته في الدنيا والآخرة؛ فهم لا غنى لهم عن رحمة </a:t>
            </a:r>
            <a:r>
              <a:rPr lang="ar-IQ" sz="4400" b="1" dirty="0" smtClean="0">
                <a:effectLst>
                  <a:outerShdw blurRad="38100" dist="38100" dir="2700000" algn="tl">
                    <a:srgbClr val="000000">
                      <a:alpha val="43137"/>
                    </a:srgbClr>
                  </a:outerShdw>
                </a:effectLst>
              </a:rPr>
              <a:t>الله</a:t>
            </a:r>
            <a:r>
              <a:rPr lang="ar-EG" sz="4400" b="1" dirty="0" smtClean="0">
                <a:effectLst>
                  <a:outerShdw blurRad="38100" dist="38100" dir="2700000" algn="tl">
                    <a:srgbClr val="000000">
                      <a:alpha val="43137"/>
                    </a:srgbClr>
                  </a:outerShdw>
                </a:effectLst>
              </a:rPr>
              <a:t>..</a:t>
            </a:r>
          </a:p>
          <a:p>
            <a:pPr marL="0" indent="0" algn="ctr">
              <a:buNone/>
            </a:pPr>
            <a:r>
              <a:rPr lang="ar-IQ" sz="4400" b="1" dirty="0">
                <a:effectLst>
                  <a:outerShdw blurRad="38100" dist="38100" dir="2700000" algn="tl">
                    <a:srgbClr val="000000">
                      <a:alpha val="43137"/>
                    </a:srgbClr>
                  </a:outerShdw>
                </a:effectLst>
              </a:rPr>
              <a:t>ولذا كان لزامًا أن نتعرف على بعض أنواع </a:t>
            </a:r>
            <a:r>
              <a:rPr lang="ar-IQ" sz="4400" b="1" dirty="0" smtClean="0">
                <a:effectLst>
                  <a:outerShdw blurRad="38100" dist="38100" dir="2700000" algn="tl">
                    <a:srgbClr val="000000">
                      <a:alpha val="43137"/>
                    </a:srgbClr>
                  </a:outerShdw>
                </a:effectLst>
              </a:rPr>
              <a:t>رحم</a:t>
            </a:r>
            <a:r>
              <a:rPr lang="ar-EG" sz="4400" b="1" dirty="0" smtClean="0">
                <a:effectLst>
                  <a:outerShdw blurRad="38100" dist="38100" dir="2700000" algn="tl">
                    <a:srgbClr val="000000">
                      <a:alpha val="43137"/>
                    </a:srgbClr>
                  </a:outerShdw>
                </a:effectLst>
              </a:rPr>
              <a:t>ات</a:t>
            </a:r>
            <a:r>
              <a:rPr lang="ar-IQ" sz="4400" b="1" dirty="0" smtClean="0">
                <a:effectLst>
                  <a:outerShdw blurRad="38100" dist="38100" dir="2700000" algn="tl">
                    <a:srgbClr val="000000">
                      <a:alpha val="43137"/>
                    </a:srgbClr>
                  </a:outerShdw>
                </a:effectLst>
              </a:rPr>
              <a:t> </a:t>
            </a:r>
            <a:r>
              <a:rPr lang="ar-IQ" sz="4400" b="1" dirty="0">
                <a:effectLst>
                  <a:outerShdw blurRad="38100" dist="38100" dir="2700000" algn="tl">
                    <a:srgbClr val="000000">
                      <a:alpha val="43137"/>
                    </a:srgbClr>
                  </a:outerShdw>
                </a:effectLst>
              </a:rPr>
              <a:t>الله سبحانه؛ ليتسنى لنا </a:t>
            </a:r>
            <a:r>
              <a:rPr lang="ar-IQ" sz="4400" b="1" dirty="0" smtClean="0">
                <a:effectLst>
                  <a:outerShdw blurRad="38100" dist="38100" dir="2700000" algn="tl">
                    <a:srgbClr val="000000">
                      <a:alpha val="43137"/>
                    </a:srgbClr>
                  </a:outerShdw>
                </a:effectLst>
              </a:rPr>
              <a:t>أن </a:t>
            </a:r>
            <a:r>
              <a:rPr lang="ar-EG" sz="4400" b="1" dirty="0" smtClean="0">
                <a:effectLst>
                  <a:outerShdw blurRad="38100" dist="38100" dir="2700000" algn="tl">
                    <a:srgbClr val="000000">
                      <a:alpha val="43137"/>
                    </a:srgbClr>
                  </a:outerShdw>
                </a:effectLst>
              </a:rPr>
              <a:t>ن</a:t>
            </a:r>
            <a:r>
              <a:rPr lang="ar-IQ" sz="4400" b="1" dirty="0" smtClean="0">
                <a:effectLst>
                  <a:outerShdw blurRad="38100" dist="38100" dir="2700000" algn="tl">
                    <a:srgbClr val="000000">
                      <a:alpha val="43137"/>
                    </a:srgbClr>
                  </a:outerShdw>
                </a:effectLst>
              </a:rPr>
              <a:t>كون </a:t>
            </a:r>
            <a:r>
              <a:rPr lang="ar-IQ" sz="4400" b="1" dirty="0">
                <a:effectLst>
                  <a:outerShdw blurRad="38100" dist="38100" dir="2700000" algn="tl">
                    <a:srgbClr val="000000">
                      <a:alpha val="43137"/>
                    </a:srgbClr>
                  </a:outerShdw>
                </a:effectLst>
              </a:rPr>
              <a:t>على بينة من هذا الأمر </a:t>
            </a:r>
            <a:r>
              <a:rPr lang="ar-IQ" sz="4400" b="1" dirty="0" smtClean="0">
                <a:effectLst>
                  <a:outerShdw blurRad="38100" dist="38100" dir="2700000" algn="tl">
                    <a:srgbClr val="000000">
                      <a:alpha val="43137"/>
                    </a:srgbClr>
                  </a:outerShdw>
                </a:effectLst>
              </a:rPr>
              <a:t>العظيم</a:t>
            </a:r>
            <a:r>
              <a:rPr lang="ar-EG" sz="4400" b="1" dirty="0" smtClean="0">
                <a:effectLst>
                  <a:outerShdw blurRad="38100" dist="38100" dir="2700000" algn="tl">
                    <a:srgbClr val="000000">
                      <a:alpha val="43137"/>
                    </a:srgbClr>
                  </a:outerShdw>
                </a:effectLst>
              </a:rPr>
              <a:t>..</a:t>
            </a:r>
            <a:endParaRPr lang="en-US"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0067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7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152" y="2506662"/>
            <a:ext cx="8695654" cy="4351338"/>
          </a:xfrm>
        </p:spPr>
        <p:txBody>
          <a:bodyPr>
            <a:normAutofit/>
          </a:bodyPr>
          <a:lstStyle/>
          <a:p>
            <a:pPr marL="0" indent="0" algn="ctr">
              <a:buNone/>
            </a:pPr>
            <a:r>
              <a:rPr lang="ar-EG" sz="4800" b="1" u="sng" dirty="0" smtClean="0">
                <a:solidFill>
                  <a:srgbClr val="FF0066"/>
                </a:solidFill>
                <a:effectLst>
                  <a:outerShdw blurRad="38100" dist="38100" dir="2700000" algn="tl">
                    <a:srgbClr val="000000">
                      <a:alpha val="43137"/>
                    </a:srgbClr>
                  </a:outerShdw>
                </a:effectLst>
              </a:rPr>
              <a:t>أنواع رحمة الله بعباده:</a:t>
            </a:r>
          </a:p>
          <a:p>
            <a:pPr marL="0" indent="0" algn="ctr">
              <a:buNone/>
            </a:pPr>
            <a:endParaRPr lang="ar-EG" sz="3200" b="1" dirty="0">
              <a:solidFill>
                <a:srgbClr val="FF0066"/>
              </a:solidFill>
              <a:effectLst>
                <a:outerShdw blurRad="38100" dist="38100" dir="2700000" algn="tl">
                  <a:srgbClr val="000000">
                    <a:alpha val="43137"/>
                  </a:srgbClr>
                </a:outerShdw>
              </a:effectLst>
            </a:endParaRPr>
          </a:p>
          <a:p>
            <a:pPr marL="0" indent="0">
              <a:buNone/>
            </a:pPr>
            <a:endParaRPr lang="ar-EG" sz="1000" b="1" dirty="0" smtClean="0">
              <a:solidFill>
                <a:schemeClr val="tx1">
                  <a:lumMod val="95000"/>
                  <a:lumOff val="5000"/>
                </a:schemeClr>
              </a:solidFill>
              <a:effectLst>
                <a:outerShdw blurRad="38100" dist="38100" dir="2700000" algn="tl">
                  <a:srgbClr val="000000">
                    <a:alpha val="43137"/>
                  </a:srgbClr>
                </a:outerShdw>
              </a:effectLst>
            </a:endParaRPr>
          </a:p>
          <a:p>
            <a:pPr marL="0" indent="0">
              <a:buNone/>
            </a:pPr>
            <a:r>
              <a:rPr lang="ar-EG" sz="4000" b="1" dirty="0" smtClean="0">
                <a:solidFill>
                  <a:schemeClr val="tx1">
                    <a:lumMod val="95000"/>
                    <a:lumOff val="5000"/>
                  </a:schemeClr>
                </a:solidFill>
                <a:effectLst>
                  <a:outerShdw blurRad="38100" dist="38100" dir="2700000" algn="tl">
                    <a:srgbClr val="000000">
                      <a:alpha val="43137"/>
                    </a:srgbClr>
                  </a:outerShdw>
                </a:effectLst>
              </a:rPr>
              <a:t>رحمة في الدنيا                       رحمة في الآخرة</a:t>
            </a:r>
            <a:endParaRPr lang="ar-EG" sz="4000" b="1" dirty="0">
              <a:solidFill>
                <a:schemeClr val="tx1">
                  <a:lumMod val="95000"/>
                  <a:lumOff val="5000"/>
                </a:schemeClr>
              </a:solidFill>
              <a:effectLst>
                <a:outerShdw blurRad="38100" dist="38100" dir="2700000" algn="tl">
                  <a:srgbClr val="000000">
                    <a:alpha val="43137"/>
                  </a:srgbClr>
                </a:outerShdw>
              </a:effectLst>
            </a:endParaRPr>
          </a:p>
        </p:txBody>
      </p:sp>
      <p:sp>
        <p:nvSpPr>
          <p:cNvPr id="4" name="Right Brace 3"/>
          <p:cNvSpPr/>
          <p:nvPr/>
        </p:nvSpPr>
        <p:spPr>
          <a:xfrm rot="16200000">
            <a:off x="4148205" y="753412"/>
            <a:ext cx="579549" cy="5847012"/>
          </a:xfrm>
          <a:prstGeom prst="rightBrace">
            <a:avLst/>
          </a:prstGeom>
          <a:ln w="22225">
            <a:solidFill>
              <a:schemeClr val="tx1">
                <a:lumMod val="95000"/>
                <a:lumOff val="5000"/>
              </a:schemeClr>
            </a:solidFill>
          </a:ln>
        </p:spPr>
        <p:style>
          <a:lnRef idx="3">
            <a:schemeClr val="dk1"/>
          </a:lnRef>
          <a:fillRef idx="0">
            <a:schemeClr val="dk1"/>
          </a:fillRef>
          <a:effectRef idx="2">
            <a:schemeClr val="dk1"/>
          </a:effectRef>
          <a:fontRef idx="minor">
            <a:schemeClr val="tx1"/>
          </a:fontRef>
        </p:style>
        <p:txBody>
          <a:bodyPr rtlCol="1" anchor="ctr"/>
          <a:lstStyle/>
          <a:p>
            <a:pPr algn="ctr"/>
            <a:endParaRPr lang="ar-EG"/>
          </a:p>
        </p:txBody>
      </p:sp>
      <p:pic>
        <p:nvPicPr>
          <p:cNvPr id="5"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8606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right)">
                                      <p:cBhvr>
                                        <p:cTn id="1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4101" y="2506662"/>
            <a:ext cx="7886700" cy="4351338"/>
          </a:xfrm>
        </p:spPr>
        <p:txBody>
          <a:bodyPr>
            <a:noAutofit/>
          </a:bodyPr>
          <a:lstStyle/>
          <a:p>
            <a:pPr marL="0" indent="0" algn="ctr">
              <a:buNone/>
            </a:pPr>
            <a:r>
              <a:rPr lang="ar-IQ" sz="4400" b="1" u="sng" dirty="0" smtClean="0">
                <a:solidFill>
                  <a:srgbClr val="FF0066"/>
                </a:solidFill>
                <a:effectLst>
                  <a:outerShdw blurRad="38100" dist="38100" dir="2700000" algn="tl">
                    <a:srgbClr val="000000">
                      <a:alpha val="43137"/>
                    </a:srgbClr>
                  </a:outerShdw>
                </a:effectLst>
              </a:rPr>
              <a:t>أولاً</a:t>
            </a:r>
            <a:r>
              <a:rPr lang="ar-IQ" sz="4400" b="1" u="sng" dirty="0">
                <a:solidFill>
                  <a:srgbClr val="FF0066"/>
                </a:solidFill>
                <a:effectLst>
                  <a:outerShdw blurRad="38100" dist="38100" dir="2700000" algn="tl">
                    <a:srgbClr val="000000">
                      <a:alpha val="43137"/>
                    </a:srgbClr>
                  </a:outerShdw>
                </a:effectLst>
              </a:rPr>
              <a:t>: </a:t>
            </a:r>
            <a:r>
              <a:rPr lang="ar-IQ" sz="4400" b="1" u="sng" dirty="0" smtClean="0">
                <a:solidFill>
                  <a:srgbClr val="FF0066"/>
                </a:solidFill>
                <a:effectLst>
                  <a:outerShdw blurRad="38100" dist="38100" dir="2700000" algn="tl">
                    <a:srgbClr val="000000">
                      <a:alpha val="43137"/>
                    </a:srgbClr>
                  </a:outerShdw>
                </a:effectLst>
              </a:rPr>
              <a:t>رحمة </a:t>
            </a:r>
            <a:r>
              <a:rPr lang="ar-IQ" sz="4400" b="1" u="sng" dirty="0">
                <a:solidFill>
                  <a:srgbClr val="FF0066"/>
                </a:solidFill>
                <a:effectLst>
                  <a:outerShdw blurRad="38100" dist="38100" dir="2700000" algn="tl">
                    <a:srgbClr val="000000">
                      <a:alpha val="43137"/>
                    </a:srgbClr>
                  </a:outerShdw>
                </a:effectLst>
              </a:rPr>
              <a:t>الله في الدنيا: </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endParaRPr lang="ar-EG" sz="1200" b="1" dirty="0">
              <a:effectLst>
                <a:outerShdw blurRad="38100" dist="38100" dir="2700000" algn="tl">
                  <a:srgbClr val="000000">
                    <a:alpha val="43137"/>
                  </a:srgbClr>
                </a:outerShdw>
              </a:effectLst>
            </a:endParaRPr>
          </a:p>
          <a:p>
            <a:pPr marL="0" indent="0" algn="ctr">
              <a:buNone/>
            </a:pPr>
            <a:r>
              <a:rPr lang="ar-IQ" sz="4400" b="1" dirty="0">
                <a:effectLst>
                  <a:outerShdw blurRad="38100" dist="38100" dir="2700000" algn="tl">
                    <a:srgbClr val="000000">
                      <a:alpha val="43137"/>
                    </a:srgbClr>
                  </a:outerShdw>
                </a:effectLst>
              </a:rPr>
              <a:t>من رحمة الله سبحانه أنه رحمنا بأمور جعلها لنا في </a:t>
            </a:r>
            <a:r>
              <a:rPr lang="ar-IQ" sz="4400" b="1" dirty="0" smtClean="0">
                <a:effectLst>
                  <a:outerShdw blurRad="38100" dist="38100" dir="2700000" algn="tl">
                    <a:srgbClr val="000000">
                      <a:alpha val="43137"/>
                    </a:srgbClr>
                  </a:outerShdw>
                </a:effectLst>
              </a:rPr>
              <a:t>الدنيا </a:t>
            </a:r>
            <a:r>
              <a:rPr lang="ar-IQ" sz="4400" b="1" dirty="0">
                <a:effectLst>
                  <a:outerShdw blurRad="38100" dist="38100" dir="2700000" algn="tl">
                    <a:srgbClr val="000000">
                      <a:alpha val="43137"/>
                    </a:srgbClr>
                  </a:outerShdw>
                </a:effectLst>
              </a:rPr>
              <a:t>وفي هذا فضل كبير لله سبحانه على مخلوقاته، فمن تلك الأمور التي رحمنا الله بها في الدنيا: </a:t>
            </a:r>
            <a:endParaRPr lang="en-US" sz="4400" b="1" dirty="0">
              <a:effectLst>
                <a:outerShdw blurRad="38100" dist="38100" dir="2700000" algn="tl">
                  <a:srgbClr val="000000">
                    <a:alpha val="43137"/>
                  </a:srgbClr>
                </a:outerShdw>
              </a:effectLst>
            </a:endParaRPr>
          </a:p>
          <a:p>
            <a:pPr marL="0" indent="0" algn="ctr">
              <a:buNone/>
            </a:pPr>
            <a:endParaRPr lang="en-US"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4305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05318" y="257577"/>
            <a:ext cx="4521955" cy="6475442"/>
          </a:xfrm>
          <a:solidFill>
            <a:schemeClr val="tx1"/>
          </a:solidFill>
          <a:effectLst>
            <a:softEdge rad="139700"/>
          </a:effectLst>
        </p:spPr>
      </p:pic>
      <p:pic>
        <p:nvPicPr>
          <p:cNvPr id="3"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9311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5002" y="1310471"/>
            <a:ext cx="8360803" cy="4800555"/>
          </a:xfrm>
        </p:spPr>
        <p:txBody>
          <a:bodyPr>
            <a:noAutofit/>
          </a:bodyPr>
          <a:lstStyle/>
          <a:p>
            <a:pPr marL="0" indent="0" algn="ctr">
              <a:buNone/>
            </a:pPr>
            <a:r>
              <a:rPr lang="ar-EG" sz="4800" b="1" dirty="0" smtClean="0">
                <a:solidFill>
                  <a:srgbClr val="FF0066"/>
                </a:solidFill>
                <a:effectLst>
                  <a:outerShdw blurRad="38100" dist="38100" dir="2700000" algn="tl">
                    <a:srgbClr val="000000">
                      <a:alpha val="43137"/>
                    </a:srgbClr>
                  </a:outerShdw>
                </a:effectLst>
              </a:rPr>
              <a:t>                      </a:t>
            </a:r>
            <a:r>
              <a:rPr lang="ar-IQ" sz="4800" b="1" u="sng" dirty="0" smtClean="0">
                <a:solidFill>
                  <a:srgbClr val="FF0066"/>
                </a:solidFill>
                <a:effectLst>
                  <a:outerShdw blurRad="38100" dist="38100" dir="2700000" algn="tl">
                    <a:srgbClr val="000000">
                      <a:alpha val="43137"/>
                    </a:srgbClr>
                  </a:outerShdw>
                </a:effectLst>
              </a:rPr>
              <a:t>1- </a:t>
            </a:r>
            <a:r>
              <a:rPr lang="ar-IQ" sz="4800" b="1" u="sng" dirty="0">
                <a:solidFill>
                  <a:srgbClr val="FF0066"/>
                </a:solidFill>
                <a:effectLst>
                  <a:outerShdw blurRad="38100" dist="38100" dir="2700000" algn="tl">
                    <a:srgbClr val="000000">
                      <a:alpha val="43137"/>
                    </a:srgbClr>
                  </a:outerShdw>
                </a:effectLst>
              </a:rPr>
              <a:t>إرسال الأنبياء </a:t>
            </a:r>
            <a:r>
              <a:rPr lang="ar-EG" sz="4800" b="1" u="sng" dirty="0" smtClean="0">
                <a:solidFill>
                  <a:srgbClr val="FF0066"/>
                </a:solidFill>
                <a:effectLst>
                  <a:outerShdw blurRad="38100" dist="38100" dir="2700000" algn="tl">
                    <a:srgbClr val="000000">
                      <a:alpha val="43137"/>
                    </a:srgbClr>
                  </a:outerShdw>
                </a:effectLst>
              </a:rPr>
              <a:t> </a:t>
            </a:r>
          </a:p>
          <a:p>
            <a:pPr marL="0" indent="0" algn="ctr">
              <a:buNone/>
            </a:pPr>
            <a:r>
              <a:rPr lang="ar-EG" sz="4800" b="1" dirty="0">
                <a:solidFill>
                  <a:srgbClr val="FF0066"/>
                </a:solidFill>
                <a:effectLst>
                  <a:outerShdw blurRad="38100" dist="38100" dir="2700000" algn="tl">
                    <a:srgbClr val="000000">
                      <a:alpha val="43137"/>
                    </a:srgbClr>
                  </a:outerShdw>
                </a:effectLst>
              </a:rPr>
              <a:t> </a:t>
            </a:r>
            <a:r>
              <a:rPr lang="ar-EG" sz="4800" b="1" dirty="0" smtClean="0">
                <a:solidFill>
                  <a:srgbClr val="FF0066"/>
                </a:solidFill>
                <a:effectLst>
                  <a:outerShdw blurRad="38100" dist="38100" dir="2700000" algn="tl">
                    <a:srgbClr val="000000">
                      <a:alpha val="43137"/>
                    </a:srgbClr>
                  </a:outerShdw>
                </a:effectLst>
              </a:rPr>
              <a:t>             </a:t>
            </a:r>
            <a:r>
              <a:rPr lang="ar-IQ" sz="4800" b="1" u="sng" dirty="0" smtClean="0">
                <a:solidFill>
                  <a:srgbClr val="FF0066"/>
                </a:solidFill>
                <a:effectLst>
                  <a:outerShdw blurRad="38100" dist="38100" dir="2700000" algn="tl">
                    <a:srgbClr val="000000">
                      <a:alpha val="43137"/>
                    </a:srgbClr>
                  </a:outerShdw>
                </a:effectLst>
              </a:rPr>
              <a:t>والرسل </a:t>
            </a:r>
            <a:r>
              <a:rPr lang="ar-IQ" sz="4800" b="1" u="sng" dirty="0">
                <a:solidFill>
                  <a:srgbClr val="FF0066"/>
                </a:solidFill>
                <a:effectLst>
                  <a:outerShdw blurRad="38100" dist="38100" dir="2700000" algn="tl">
                    <a:srgbClr val="000000">
                      <a:alpha val="43137"/>
                    </a:srgbClr>
                  </a:outerShdw>
                </a:effectLst>
              </a:rPr>
              <a:t>في الدنيا: </a:t>
            </a:r>
            <a:endParaRPr lang="ar-EG" sz="4800" b="1" u="sng" dirty="0" smtClean="0">
              <a:solidFill>
                <a:srgbClr val="FF0066"/>
              </a:solidFill>
              <a:effectLst>
                <a:outerShdw blurRad="38100" dist="38100" dir="2700000" algn="tl">
                  <a:srgbClr val="000000">
                    <a:alpha val="43137"/>
                  </a:srgbClr>
                </a:outerShdw>
              </a:effectLst>
            </a:endParaRPr>
          </a:p>
          <a:p>
            <a:pPr marL="0" indent="0" algn="ctr">
              <a:buNone/>
            </a:pPr>
            <a:endParaRPr lang="ar-EG" sz="1100" b="1" u="sng" dirty="0" smtClean="0">
              <a:solidFill>
                <a:srgbClr val="FF0066"/>
              </a:solidFill>
              <a:effectLst>
                <a:outerShdw blurRad="38100" dist="38100" dir="2700000" algn="tl">
                  <a:srgbClr val="000000">
                    <a:alpha val="43137"/>
                  </a:srgbClr>
                </a:outerShdw>
              </a:effectLst>
            </a:endParaRPr>
          </a:p>
          <a:p>
            <a:pPr marL="0" indent="0" algn="ctr">
              <a:buNone/>
            </a:pPr>
            <a:r>
              <a:rPr lang="ar-SA" sz="4000" b="1" dirty="0">
                <a:effectLst>
                  <a:outerShdw blurRad="38100" dist="38100" dir="2700000" algn="tl">
                    <a:srgbClr val="000000">
                      <a:alpha val="43137"/>
                    </a:srgbClr>
                  </a:outerShdw>
                </a:effectLst>
              </a:rPr>
              <a:t>فأرسل سبحانه الرسل وشرع الشرائع رعاية لمصالح عباده في معاشهم، ومعادهم فضلا منه </a:t>
            </a:r>
            <a:r>
              <a:rPr lang="ar-SA" sz="4000" b="1" dirty="0" smtClean="0">
                <a:effectLst>
                  <a:outerShdw blurRad="38100" dist="38100" dir="2700000" algn="tl">
                    <a:srgbClr val="000000">
                      <a:alpha val="43137"/>
                    </a:srgbClr>
                  </a:outerShdw>
                </a:effectLst>
              </a:rPr>
              <a:t>ورحمة</a:t>
            </a:r>
            <a:r>
              <a:rPr lang="ar-EG" sz="4000" b="1" dirty="0" smtClean="0">
                <a:effectLst>
                  <a:outerShdw blurRad="38100" dist="38100" dir="2700000" algn="tl">
                    <a:srgbClr val="000000">
                      <a:alpha val="43137"/>
                    </a:srgbClr>
                  </a:outerShdw>
                </a:effectLst>
              </a:rPr>
              <a:t>..</a:t>
            </a:r>
          </a:p>
          <a:p>
            <a:pPr marL="0" indent="0" algn="ctr">
              <a:buNone/>
            </a:pPr>
            <a:r>
              <a:rPr lang="ar-EG" sz="4000" b="1" dirty="0" smtClean="0">
                <a:solidFill>
                  <a:srgbClr val="002060"/>
                </a:solidFill>
                <a:effectLst>
                  <a:outerShdw blurRad="38100" dist="38100" dir="2700000" algn="tl">
                    <a:srgbClr val="000000">
                      <a:alpha val="43137"/>
                    </a:srgbClr>
                  </a:outerShdw>
                </a:effectLst>
              </a:rPr>
              <a:t>ومنهم خاتم المرسلين صلى الله عليه وسلم..</a:t>
            </a:r>
            <a:endParaRPr lang="en-US" sz="4000" b="1" dirty="0">
              <a:solidFill>
                <a:srgbClr val="002060"/>
              </a:solidFill>
              <a:effectLst>
                <a:outerShdw blurRad="38100" dist="38100" dir="2700000" algn="tl">
                  <a:srgbClr val="000000">
                    <a:alpha val="43137"/>
                  </a:srgbClr>
                </a:outerShdw>
              </a:effectLst>
            </a:endParaRPr>
          </a:p>
          <a:p>
            <a:pPr marL="0" indent="0" algn="ctr">
              <a:buNone/>
            </a:pPr>
            <a:r>
              <a:rPr lang="ar-IQ" sz="4000" b="1" u="sng" dirty="0" smtClean="0">
                <a:solidFill>
                  <a:srgbClr val="FF0066"/>
                </a:solidFill>
                <a:effectLst>
                  <a:outerShdw blurRad="38100" dist="38100" dir="2700000" algn="tl">
                    <a:srgbClr val="000000">
                      <a:alpha val="43137"/>
                    </a:srgbClr>
                  </a:outerShdw>
                </a:effectLst>
              </a:rPr>
              <a:t>قال تعالى: </a:t>
            </a:r>
            <a:r>
              <a:rPr lang="ar-IQ" sz="4000" b="1" dirty="0" smtClean="0">
                <a:effectLst>
                  <a:outerShdw blurRad="38100" dist="38100" dir="2700000" algn="tl">
                    <a:srgbClr val="000000">
                      <a:alpha val="43137"/>
                    </a:srgbClr>
                  </a:outerShdw>
                </a:effectLst>
              </a:rPr>
              <a:t>{وَمَا أَرْسَلْنَاكَ إِلَّا رَحْمَةً لِلْعَالَمِينَ} </a:t>
            </a:r>
            <a:r>
              <a:rPr lang="ar-IQ" dirty="0" smtClean="0">
                <a:effectLst>
                  <a:outerShdw blurRad="38100" dist="38100" dir="2700000" algn="tl">
                    <a:srgbClr val="000000">
                      <a:alpha val="43137"/>
                    </a:srgbClr>
                  </a:outerShdw>
                </a:effectLst>
              </a:rPr>
              <a:t>[الأنبياء: 107].</a:t>
            </a:r>
            <a:endParaRPr lang="en-US" dirty="0" smtClean="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4149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righ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right)">
                                      <p:cBhvr>
                                        <p:cTn id="15" dur="75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right)">
                                      <p:cBhvr>
                                        <p:cTn id="20" dur="75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right)">
                                      <p:cBhvr>
                                        <p:cTn id="25"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152" y="1426380"/>
            <a:ext cx="8399440" cy="4910026"/>
          </a:xfrm>
        </p:spPr>
        <p:txBody>
          <a:bodyPr>
            <a:normAutofit/>
          </a:bodyPr>
          <a:lstStyle/>
          <a:p>
            <a:pPr marL="0" indent="0" algn="ctr">
              <a:buNone/>
            </a:pPr>
            <a:r>
              <a:rPr lang="ar-EG" sz="4400" b="1" dirty="0" smtClean="0">
                <a:effectLst>
                  <a:outerShdw blurRad="38100" dist="38100" dir="2700000" algn="tl">
                    <a:srgbClr val="000000">
                      <a:alpha val="43137"/>
                    </a:srgbClr>
                  </a:outerShdw>
                </a:effectLst>
              </a:rPr>
              <a:t>                        </a:t>
            </a:r>
            <a:r>
              <a:rPr lang="ar-IQ" sz="4400" b="1" u="sng" dirty="0" smtClean="0">
                <a:solidFill>
                  <a:srgbClr val="FF0066"/>
                </a:solidFill>
                <a:effectLst>
                  <a:outerShdw blurRad="38100" dist="38100" dir="2700000" algn="tl">
                    <a:srgbClr val="000000">
                      <a:alpha val="43137"/>
                    </a:srgbClr>
                  </a:outerShdw>
                </a:effectLst>
              </a:rPr>
              <a:t>قال </a:t>
            </a:r>
            <a:r>
              <a:rPr lang="ar-IQ" sz="4400" b="1" u="sng" dirty="0">
                <a:solidFill>
                  <a:srgbClr val="FF0066"/>
                </a:solidFill>
                <a:effectLst>
                  <a:outerShdw blurRad="38100" dist="38100" dir="2700000" algn="tl">
                    <a:srgbClr val="000000">
                      <a:alpha val="43137"/>
                    </a:srgbClr>
                  </a:outerShdw>
                </a:effectLst>
              </a:rPr>
              <a:t>ابن كثير في تفسيره</a:t>
            </a:r>
            <a:r>
              <a:rPr lang="ar-IQ" sz="4400" b="1" u="sng" dirty="0" smtClean="0">
                <a:solidFill>
                  <a:srgbClr val="FF0066"/>
                </a:solidFill>
                <a:effectLst>
                  <a:outerShdw blurRad="38100" dist="38100" dir="2700000" algn="tl">
                    <a:srgbClr val="000000">
                      <a:alpha val="43137"/>
                    </a:srgbClr>
                  </a:outerShdw>
                </a:effectLst>
              </a:rPr>
              <a:t>:</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r>
              <a:rPr lang="ar-IQ" sz="3200" b="1" dirty="0" smtClean="0">
                <a:effectLst>
                  <a:outerShdw blurRad="38100" dist="38100" dir="2700000" algn="tl">
                    <a:srgbClr val="000000">
                      <a:alpha val="43137"/>
                    </a:srgbClr>
                  </a:outerShdw>
                </a:effectLst>
              </a:rPr>
              <a:t> </a:t>
            </a:r>
            <a:endParaRPr lang="ar-EG" sz="3200" b="1" dirty="0" smtClean="0">
              <a:effectLst>
                <a:outerShdw blurRad="38100" dist="38100" dir="2700000" algn="tl">
                  <a:srgbClr val="000000">
                    <a:alpha val="43137"/>
                  </a:srgbClr>
                </a:outerShdw>
              </a:effectLst>
            </a:endParaRPr>
          </a:p>
          <a:p>
            <a:pPr marL="0" indent="0" algn="ctr">
              <a:buNone/>
            </a:pPr>
            <a:r>
              <a:rPr lang="ar-EG" sz="4400" b="1" dirty="0" smtClean="0">
                <a:solidFill>
                  <a:srgbClr val="002060"/>
                </a:solidFill>
                <a:effectLst>
                  <a:outerShdw blurRad="38100" dist="38100" dir="2700000" algn="tl">
                    <a:srgbClr val="000000">
                      <a:alpha val="43137"/>
                    </a:srgbClr>
                  </a:outerShdw>
                </a:effectLst>
              </a:rPr>
              <a:t>« </a:t>
            </a:r>
            <a:r>
              <a:rPr lang="ar-IQ" sz="4400" b="1" dirty="0" smtClean="0">
                <a:solidFill>
                  <a:srgbClr val="002060"/>
                </a:solidFill>
                <a:effectLst>
                  <a:outerShdw blurRad="38100" dist="38100" dir="2700000" algn="tl">
                    <a:srgbClr val="000000">
                      <a:alpha val="43137"/>
                    </a:srgbClr>
                  </a:outerShdw>
                </a:effectLst>
              </a:rPr>
              <a:t>إن </a:t>
            </a:r>
            <a:r>
              <a:rPr lang="ar-IQ" sz="4400" b="1" dirty="0">
                <a:solidFill>
                  <a:srgbClr val="002060"/>
                </a:solidFill>
                <a:effectLst>
                  <a:outerShdw blurRad="38100" dist="38100" dir="2700000" algn="tl">
                    <a:srgbClr val="000000">
                      <a:alpha val="43137"/>
                    </a:srgbClr>
                  </a:outerShdw>
                </a:effectLst>
              </a:rPr>
              <a:t>الله تعالى يخبر أنه جعل محمدًا صلى الله عليه وسلم رحمة للعالَمين؛ أي: أرسَله رحمة لهم كلهم، فمن قبِل هذه الرحمة وشكر هذه النعمة، سعِد في الدنيا والآخرة، ومن ردَّها وجحدها، خسِر في الدنيا </a:t>
            </a:r>
            <a:r>
              <a:rPr lang="ar-IQ" sz="4400" b="1" dirty="0" smtClean="0">
                <a:solidFill>
                  <a:srgbClr val="002060"/>
                </a:solidFill>
                <a:effectLst>
                  <a:outerShdw blurRad="38100" dist="38100" dir="2700000" algn="tl">
                    <a:srgbClr val="000000">
                      <a:alpha val="43137"/>
                    </a:srgbClr>
                  </a:outerShdw>
                </a:effectLst>
              </a:rPr>
              <a:t>والآخرة</a:t>
            </a:r>
            <a:r>
              <a:rPr lang="ar-EG" sz="4400" b="1" dirty="0" smtClean="0">
                <a:solidFill>
                  <a:srgbClr val="002060"/>
                </a:solidFill>
                <a:effectLst>
                  <a:outerShdw blurRad="38100" dist="38100" dir="2700000" algn="tl">
                    <a:srgbClr val="000000">
                      <a:alpha val="43137"/>
                    </a:srgbClr>
                  </a:outerShdw>
                </a:effectLst>
              </a:rPr>
              <a:t>»</a:t>
            </a:r>
            <a:endParaRPr lang="ar-EG" sz="4400" b="1"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7595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750"/>
                                        <p:tgtEl>
                                          <p:spTgt spid="3">
                                            <p:txEl>
                                              <p:pRg st="1" end="1"/>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17000" b="-1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15010"/>
            <a:ext cx="9144000" cy="6011169"/>
          </a:xfrm>
        </p:spPr>
        <p:txBody>
          <a:bodyPr>
            <a:noAutofit/>
          </a:bodyPr>
          <a:lstStyle/>
          <a:p>
            <a:pPr marL="0" indent="0">
              <a:buNone/>
            </a:pPr>
            <a:r>
              <a:rPr lang="ar-EG" sz="4400" b="1" dirty="0" smtClean="0">
                <a:effectLst>
                  <a:outerShdw blurRad="38100" dist="38100" dir="2700000" algn="tl">
                    <a:srgbClr val="000000">
                      <a:alpha val="43137"/>
                    </a:srgbClr>
                  </a:outerShdw>
                </a:effectLst>
              </a:rPr>
              <a:t>                                </a:t>
            </a:r>
            <a:r>
              <a:rPr lang="ar-EG" sz="3300" b="1" u="sng" dirty="0" smtClean="0">
                <a:solidFill>
                  <a:srgbClr val="FF0066"/>
                </a:solidFill>
                <a:effectLst>
                  <a:outerShdw blurRad="38100" dist="38100" dir="2700000" algn="tl">
                    <a:srgbClr val="000000">
                      <a:alpha val="43137"/>
                    </a:srgbClr>
                  </a:outerShdw>
                </a:effectLst>
              </a:rPr>
              <a:t>ويقول </a:t>
            </a:r>
            <a:r>
              <a:rPr lang="ar-EG" sz="3300" b="1" u="sng" dirty="0">
                <a:solidFill>
                  <a:srgbClr val="FF0066"/>
                </a:solidFill>
                <a:effectLst>
                  <a:outerShdw blurRad="38100" dist="38100" dir="2700000" algn="tl">
                    <a:srgbClr val="000000">
                      <a:alpha val="43137"/>
                    </a:srgbClr>
                  </a:outerShdw>
                </a:effectLst>
              </a:rPr>
              <a:t>تعالى مخاطباً </a:t>
            </a:r>
            <a:r>
              <a:rPr lang="ar-EG" sz="3300" b="1" u="sng" dirty="0" smtClean="0">
                <a:solidFill>
                  <a:srgbClr val="FF0066"/>
                </a:solidFill>
                <a:effectLst>
                  <a:outerShdw blurRad="38100" dist="38100" dir="2700000" algn="tl">
                    <a:srgbClr val="000000">
                      <a:alpha val="43137"/>
                    </a:srgbClr>
                  </a:outerShdw>
                </a:effectLst>
              </a:rPr>
              <a:t> </a:t>
            </a:r>
          </a:p>
          <a:p>
            <a:pPr marL="0" indent="0" algn="ctr">
              <a:buNone/>
            </a:pPr>
            <a:r>
              <a:rPr lang="ar-EG" sz="3300" b="1" dirty="0">
                <a:solidFill>
                  <a:srgbClr val="FF0066"/>
                </a:solidFill>
                <a:effectLst>
                  <a:outerShdw blurRad="38100" dist="38100" dir="2700000" algn="tl">
                    <a:srgbClr val="000000">
                      <a:alpha val="43137"/>
                    </a:srgbClr>
                  </a:outerShdw>
                </a:effectLst>
              </a:rPr>
              <a:t> </a:t>
            </a:r>
            <a:r>
              <a:rPr lang="ar-EG" sz="3300" b="1" dirty="0" smtClean="0">
                <a:solidFill>
                  <a:srgbClr val="FF0066"/>
                </a:solidFill>
                <a:effectLst>
                  <a:outerShdw blurRad="38100" dist="38100" dir="2700000" algn="tl">
                    <a:srgbClr val="000000">
                      <a:alpha val="43137"/>
                    </a:srgbClr>
                  </a:outerShdw>
                </a:effectLst>
              </a:rPr>
              <a:t>                       </a:t>
            </a:r>
            <a:r>
              <a:rPr lang="ar-EG" sz="3300" b="1" u="sng" dirty="0" smtClean="0">
                <a:solidFill>
                  <a:srgbClr val="FF0066"/>
                </a:solidFill>
                <a:effectLst>
                  <a:outerShdw blurRad="38100" dist="38100" dir="2700000" algn="tl">
                    <a:srgbClr val="000000">
                      <a:alpha val="43137"/>
                    </a:srgbClr>
                  </a:outerShdw>
                </a:effectLst>
              </a:rPr>
              <a:t> رسوله </a:t>
            </a:r>
            <a:r>
              <a:rPr lang="ar-EG" sz="3300" b="1" u="sng" dirty="0">
                <a:solidFill>
                  <a:srgbClr val="FF0066"/>
                </a:solidFill>
                <a:effectLst>
                  <a:outerShdw blurRad="38100" dist="38100" dir="2700000" algn="tl">
                    <a:srgbClr val="000000">
                      <a:alpha val="43137"/>
                    </a:srgbClr>
                  </a:outerShdw>
                </a:effectLst>
              </a:rPr>
              <a:t>ممتناً عليه وعلى </a:t>
            </a:r>
            <a:endParaRPr lang="ar-EG" sz="3300" b="1" u="sng" dirty="0" smtClean="0">
              <a:solidFill>
                <a:srgbClr val="FF0066"/>
              </a:solidFill>
              <a:effectLst>
                <a:outerShdw blurRad="38100" dist="38100" dir="2700000" algn="tl">
                  <a:srgbClr val="000000">
                    <a:alpha val="43137"/>
                  </a:srgbClr>
                </a:outerShdw>
              </a:effectLst>
            </a:endParaRPr>
          </a:p>
          <a:p>
            <a:pPr marL="0" indent="0" algn="ctr">
              <a:buNone/>
            </a:pPr>
            <a:r>
              <a:rPr lang="ar-EG" sz="3300" b="1" dirty="0">
                <a:solidFill>
                  <a:srgbClr val="FF0066"/>
                </a:solidFill>
                <a:effectLst>
                  <a:outerShdw blurRad="38100" dist="38100" dir="2700000" algn="tl">
                    <a:srgbClr val="000000">
                      <a:alpha val="43137"/>
                    </a:srgbClr>
                  </a:outerShdw>
                </a:effectLst>
              </a:rPr>
              <a:t> </a:t>
            </a:r>
            <a:r>
              <a:rPr lang="ar-EG" sz="3300" b="1" dirty="0" smtClean="0">
                <a:solidFill>
                  <a:srgbClr val="FF0066"/>
                </a:solidFill>
                <a:effectLst>
                  <a:outerShdw blurRad="38100" dist="38100" dir="2700000" algn="tl">
                    <a:srgbClr val="000000">
                      <a:alpha val="43137"/>
                    </a:srgbClr>
                  </a:outerShdw>
                </a:effectLst>
              </a:rPr>
              <a:t>                    </a:t>
            </a:r>
            <a:r>
              <a:rPr lang="ar-EG" sz="3300" b="1" u="sng" dirty="0" smtClean="0">
                <a:solidFill>
                  <a:srgbClr val="FF0066"/>
                </a:solidFill>
                <a:effectLst>
                  <a:outerShdw blurRad="38100" dist="38100" dir="2700000" algn="tl">
                    <a:srgbClr val="000000">
                      <a:alpha val="43137"/>
                    </a:srgbClr>
                  </a:outerShdw>
                </a:effectLst>
              </a:rPr>
              <a:t>المؤمنين ..</a:t>
            </a:r>
          </a:p>
          <a:p>
            <a:pPr marL="0" indent="0" algn="ctr">
              <a:buNone/>
            </a:pPr>
            <a:r>
              <a:rPr lang="ar-EG" sz="4400" b="1" dirty="0" smtClean="0">
                <a:solidFill>
                  <a:srgbClr val="002060"/>
                </a:solidFill>
                <a:effectLst>
                  <a:outerShdw blurRad="38100" dist="38100" dir="2700000" algn="tl">
                    <a:srgbClr val="000000">
                      <a:alpha val="43137"/>
                    </a:srgbClr>
                  </a:outerShdw>
                </a:effectLst>
              </a:rPr>
              <a:t>فيما </a:t>
            </a:r>
            <a:r>
              <a:rPr lang="ar-EG" sz="4400" b="1" dirty="0">
                <a:solidFill>
                  <a:srgbClr val="002060"/>
                </a:solidFill>
                <a:effectLst>
                  <a:outerShdw blurRad="38100" dist="38100" dir="2700000" algn="tl">
                    <a:srgbClr val="000000">
                      <a:alpha val="43137"/>
                    </a:srgbClr>
                  </a:outerShdw>
                </a:effectLst>
              </a:rPr>
              <a:t>أَلان به قلبه على أمته المتبعين لأمره التاركين لزجره وأطاب لهم لفظه </a:t>
            </a:r>
            <a:r>
              <a:rPr lang="ar-EG" sz="4400" b="1" dirty="0" smtClean="0">
                <a:solidFill>
                  <a:srgbClr val="002060"/>
                </a:solidFill>
                <a:effectLst>
                  <a:outerShdw blurRad="38100" dist="38100" dir="2700000" algn="tl">
                    <a:srgbClr val="000000">
                      <a:alpha val="43137"/>
                    </a:srgbClr>
                  </a:outerShdw>
                </a:effectLst>
              </a:rPr>
              <a:t>..</a:t>
            </a:r>
          </a:p>
          <a:p>
            <a:pPr marL="0" indent="0" algn="ctr">
              <a:buNone/>
            </a:pPr>
            <a:r>
              <a:rPr lang="ar-EG" sz="4400" b="1" u="sng" dirty="0" smtClean="0">
                <a:solidFill>
                  <a:srgbClr val="FF0066"/>
                </a:solidFill>
                <a:effectLst>
                  <a:outerShdw blurRad="38100" dist="38100" dir="2700000" algn="tl">
                    <a:srgbClr val="000000">
                      <a:alpha val="43137"/>
                    </a:srgbClr>
                  </a:outerShdw>
                </a:effectLst>
              </a:rPr>
              <a:t>قال تعالى :</a:t>
            </a:r>
          </a:p>
          <a:p>
            <a:pPr marL="0" indent="0" algn="ctr">
              <a:buNone/>
            </a:pPr>
            <a:r>
              <a:rPr lang="ar-EG" sz="4400" b="1" dirty="0" smtClean="0">
                <a:effectLst>
                  <a:outerShdw blurRad="38100" dist="38100" dir="2700000" algn="tl">
                    <a:srgbClr val="000000">
                      <a:alpha val="43137"/>
                    </a:srgbClr>
                  </a:outerShdw>
                </a:effectLst>
              </a:rPr>
              <a:t>« فَبِمَا</a:t>
            </a:r>
            <a:r>
              <a:rPr lang="ar-EG" sz="4400" b="1" dirty="0">
                <a:effectLst>
                  <a:outerShdw blurRad="38100" dist="38100" dir="2700000" algn="tl">
                    <a:srgbClr val="000000">
                      <a:alpha val="43137"/>
                    </a:srgbClr>
                  </a:outerShdw>
                </a:effectLst>
              </a:rPr>
              <a:t> رَحْمَةٍ مِنَ اللَّهِ لِنْتَ لَهُمْ </a:t>
            </a:r>
            <a:r>
              <a:rPr lang="ar-EG" sz="4400" b="1" dirty="0" smtClean="0">
                <a:effectLst>
                  <a:outerShdw blurRad="38100" dist="38100" dir="2700000" algn="tl">
                    <a:srgbClr val="000000">
                      <a:alpha val="43137"/>
                    </a:srgbClr>
                  </a:outerShdw>
                </a:effectLst>
              </a:rPr>
              <a:t>»</a:t>
            </a:r>
          </a:p>
          <a:p>
            <a:pPr marL="0" indent="0" algn="ctr">
              <a:buNone/>
            </a:pPr>
            <a:r>
              <a:rPr lang="ar-EG" sz="4400" b="1" dirty="0" smtClean="0">
                <a:solidFill>
                  <a:srgbClr val="FF0066"/>
                </a:solidFill>
                <a:effectLst>
                  <a:outerShdw blurRad="38100" dist="38100" dir="2700000" algn="tl">
                    <a:srgbClr val="000000">
                      <a:alpha val="43137"/>
                    </a:srgbClr>
                  </a:outerShdw>
                </a:effectLst>
              </a:rPr>
              <a:t>أي:</a:t>
            </a:r>
            <a:r>
              <a:rPr lang="ar-EG" sz="4400" b="1" dirty="0" smtClean="0">
                <a:effectLst>
                  <a:outerShdw blurRad="38100" dist="38100" dir="2700000" algn="tl">
                    <a:srgbClr val="000000">
                      <a:alpha val="43137"/>
                    </a:srgbClr>
                  </a:outerShdw>
                </a:effectLst>
              </a:rPr>
              <a:t> </a:t>
            </a:r>
            <a:r>
              <a:rPr lang="ar-EG" sz="4400" b="1" dirty="0">
                <a:effectLst>
                  <a:outerShdw blurRad="38100" dist="38100" dir="2700000" algn="tl">
                    <a:srgbClr val="000000">
                      <a:alpha val="43137"/>
                    </a:srgbClr>
                  </a:outerShdw>
                </a:effectLst>
              </a:rPr>
              <a:t>بأي شيء جعلك اللّه لهم ليناً لولا رحمة اللّه بك </a:t>
            </a:r>
            <a:r>
              <a:rPr lang="ar-EG" sz="4400" b="1" dirty="0" smtClean="0">
                <a:effectLst>
                  <a:outerShdw blurRad="38100" dist="38100" dir="2700000" algn="tl">
                    <a:srgbClr val="000000">
                      <a:alpha val="43137"/>
                    </a:srgbClr>
                  </a:outerShdw>
                </a:effectLst>
              </a:rPr>
              <a:t>وبهم..</a:t>
            </a:r>
            <a:r>
              <a:rPr lang="ar-EG" sz="4400" b="1" dirty="0">
                <a:effectLst>
                  <a:outerShdw blurRad="38100" dist="38100" dir="2700000" algn="tl">
                    <a:srgbClr val="000000">
                      <a:alpha val="43137"/>
                    </a:srgbClr>
                  </a:outerShdw>
                </a:effectLst>
              </a:rPr>
              <a:t> </a:t>
            </a:r>
            <a:endParaRPr lang="ar-EG" sz="4400" b="1" dirty="0" smtClean="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5170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75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75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75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75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75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6062" y="1825625"/>
            <a:ext cx="8309288" cy="4832752"/>
          </a:xfrm>
        </p:spPr>
        <p:txBody>
          <a:bodyPr>
            <a:noAutofit/>
          </a:bodyPr>
          <a:lstStyle/>
          <a:p>
            <a:pPr marL="0" indent="0" algn="ctr">
              <a:buNone/>
            </a:pPr>
            <a:r>
              <a:rPr lang="ar-EG" sz="4800" b="1" dirty="0" smtClean="0">
                <a:solidFill>
                  <a:srgbClr val="FF0066"/>
                </a:solidFill>
                <a:effectLst>
                  <a:outerShdw blurRad="38100" dist="38100" dir="2700000" algn="tl">
                    <a:srgbClr val="000000">
                      <a:alpha val="43137"/>
                    </a:srgbClr>
                  </a:outerShdw>
                </a:effectLst>
              </a:rPr>
              <a:t>                   </a:t>
            </a:r>
            <a:r>
              <a:rPr lang="ar-IQ" sz="4800" b="1" u="sng" dirty="0" smtClean="0">
                <a:solidFill>
                  <a:srgbClr val="FF0066"/>
                </a:solidFill>
                <a:effectLst>
                  <a:outerShdw blurRad="38100" dist="38100" dir="2700000" algn="tl">
                    <a:srgbClr val="000000">
                      <a:alpha val="43137"/>
                    </a:srgbClr>
                  </a:outerShdw>
                </a:effectLst>
              </a:rPr>
              <a:t>2 </a:t>
            </a:r>
            <a:r>
              <a:rPr lang="ar-IQ" sz="4800" b="1" u="sng" dirty="0">
                <a:solidFill>
                  <a:srgbClr val="FF0066"/>
                </a:solidFill>
                <a:effectLst>
                  <a:outerShdw blurRad="38100" dist="38100" dir="2700000" algn="tl">
                    <a:srgbClr val="000000">
                      <a:alpha val="43137"/>
                    </a:srgbClr>
                  </a:outerShdw>
                </a:effectLst>
              </a:rPr>
              <a:t>- تنزيل القرآن الكريم: </a:t>
            </a:r>
            <a:endParaRPr lang="en-US" sz="4800" b="1" u="sng" dirty="0">
              <a:solidFill>
                <a:srgbClr val="FF0066"/>
              </a:solidFill>
              <a:effectLst>
                <a:outerShdw blurRad="38100" dist="38100" dir="2700000" algn="tl">
                  <a:srgbClr val="000000">
                    <a:alpha val="43137"/>
                  </a:srgbClr>
                </a:outerShdw>
              </a:effectLst>
            </a:endParaRPr>
          </a:p>
          <a:p>
            <a:pPr marL="0" indent="0" algn="ctr">
              <a:buNone/>
            </a:pPr>
            <a:endParaRPr lang="ar-EG" sz="1600" b="1" dirty="0" smtClean="0">
              <a:effectLst>
                <a:outerShdw blurRad="38100" dist="38100" dir="2700000" algn="tl">
                  <a:srgbClr val="000000">
                    <a:alpha val="43137"/>
                  </a:srgbClr>
                </a:outerShdw>
              </a:effectLst>
            </a:endParaRPr>
          </a:p>
          <a:p>
            <a:pPr marL="0" indent="0" algn="ctr">
              <a:buNone/>
            </a:pPr>
            <a:r>
              <a:rPr lang="ar-IQ" sz="4000" b="1" dirty="0" smtClean="0">
                <a:effectLst>
                  <a:outerShdw blurRad="38100" dist="38100" dir="2700000" algn="tl">
                    <a:srgbClr val="000000">
                      <a:alpha val="43137"/>
                    </a:srgbClr>
                  </a:outerShdw>
                </a:effectLst>
              </a:rPr>
              <a:t>وأيضًا </a:t>
            </a:r>
            <a:r>
              <a:rPr lang="ar-IQ" sz="4000" b="1" dirty="0">
                <a:effectLst>
                  <a:outerShdw blurRad="38100" dist="38100" dir="2700000" algn="tl">
                    <a:srgbClr val="000000">
                      <a:alpha val="43137"/>
                    </a:srgbClr>
                  </a:outerShdw>
                </a:effectLst>
              </a:rPr>
              <a:t>من رحمة الله سبحانه وتعالى لنا في هذه الحياة الدنيا أنه أنزل القرآنَ الكريم لنا هداية وتعليمًا، وشفاء </a:t>
            </a:r>
            <a:r>
              <a:rPr lang="ar-IQ" sz="4000" b="1" dirty="0" smtClean="0">
                <a:effectLst>
                  <a:outerShdw blurRad="38100" dist="38100" dir="2700000" algn="tl">
                    <a:srgbClr val="000000">
                      <a:alpha val="43137"/>
                    </a:srgbClr>
                  </a:outerShdw>
                </a:effectLst>
              </a:rPr>
              <a:t>ورحمة</a:t>
            </a:r>
            <a:r>
              <a:rPr lang="ar-EG" sz="4000" b="1" dirty="0" smtClean="0">
                <a:effectLst>
                  <a:outerShdw blurRad="38100" dist="38100" dir="2700000" algn="tl">
                    <a:srgbClr val="000000">
                      <a:alpha val="43137"/>
                    </a:srgbClr>
                  </a:outerShdw>
                </a:effectLst>
              </a:rPr>
              <a:t>..</a:t>
            </a:r>
          </a:p>
          <a:p>
            <a:pPr marL="0" indent="0" algn="ctr">
              <a:buNone/>
            </a:pPr>
            <a:r>
              <a:rPr lang="ar-IQ" sz="4000" b="1" dirty="0" smtClean="0">
                <a:effectLst>
                  <a:outerShdw blurRad="38100" dist="38100" dir="2700000" algn="tl">
                    <a:srgbClr val="000000">
                      <a:alpha val="43137"/>
                    </a:srgbClr>
                  </a:outerShdw>
                </a:effectLst>
              </a:rPr>
              <a:t> </a:t>
            </a:r>
            <a:r>
              <a:rPr lang="ar-IQ" sz="4000" b="1" u="sng" dirty="0">
                <a:solidFill>
                  <a:srgbClr val="FF0066"/>
                </a:solidFill>
                <a:effectLst>
                  <a:outerShdw blurRad="38100" dist="38100" dir="2700000" algn="tl">
                    <a:srgbClr val="000000">
                      <a:alpha val="43137"/>
                    </a:srgbClr>
                  </a:outerShdw>
                </a:effectLst>
              </a:rPr>
              <a:t>يقول سبحانه وتعالى:</a:t>
            </a:r>
            <a:r>
              <a:rPr lang="ar-IQ" sz="4000" b="1" dirty="0">
                <a:solidFill>
                  <a:srgbClr val="FF0066"/>
                </a:solidFill>
                <a:effectLst>
                  <a:outerShdw blurRad="38100" dist="38100" dir="2700000" algn="tl">
                    <a:srgbClr val="000000">
                      <a:alpha val="43137"/>
                    </a:srgbClr>
                  </a:outerShdw>
                </a:effectLst>
              </a:rPr>
              <a:t> </a:t>
            </a:r>
            <a:endParaRPr lang="ar-EG" sz="4000" b="1" dirty="0" smtClean="0">
              <a:solidFill>
                <a:srgbClr val="FF0066"/>
              </a:solidFill>
              <a:effectLst>
                <a:outerShdw blurRad="38100" dist="38100" dir="2700000" algn="tl">
                  <a:srgbClr val="000000">
                    <a:alpha val="43137"/>
                  </a:srgbClr>
                </a:outerShdw>
              </a:effectLst>
            </a:endParaRPr>
          </a:p>
          <a:p>
            <a:pPr marL="0" indent="0" algn="ctr">
              <a:buNone/>
            </a:pPr>
            <a:r>
              <a:rPr lang="ar-IQ" sz="4000" b="1" dirty="0" smtClean="0">
                <a:effectLst>
                  <a:outerShdw blurRad="38100" dist="38100" dir="2700000" algn="tl">
                    <a:srgbClr val="000000">
                      <a:alpha val="43137"/>
                    </a:srgbClr>
                  </a:outerShdw>
                </a:effectLst>
              </a:rPr>
              <a:t>{</a:t>
            </a:r>
            <a:r>
              <a:rPr lang="ar-IQ" sz="4000" b="1" dirty="0">
                <a:effectLst>
                  <a:outerShdw blurRad="38100" dist="38100" dir="2700000" algn="tl">
                    <a:srgbClr val="000000">
                      <a:alpha val="43137"/>
                    </a:srgbClr>
                  </a:outerShdw>
                </a:effectLst>
              </a:rPr>
              <a:t>وَنُنَزِّلُ مِنَ الْقُرْآنِ مَا هُوَ شِفَاءٌ وَرَحْمَةٌ لِلْمُؤْمِنِينَ وَلَا يَزِيدُ الظَّالِمِينَ إِلَّا خَسَارًا} </a:t>
            </a:r>
            <a:r>
              <a:rPr lang="ar-IQ" dirty="0">
                <a:effectLst>
                  <a:outerShdw blurRad="38100" dist="38100" dir="2700000" algn="tl">
                    <a:srgbClr val="000000">
                      <a:alpha val="43137"/>
                    </a:srgbClr>
                  </a:outerShdw>
                </a:effectLst>
              </a:rPr>
              <a:t>[الإسراء: 82].</a:t>
            </a:r>
            <a:endParaRPr lang="en-US" dirty="0">
              <a:effectLst>
                <a:outerShdw blurRad="38100" dist="38100" dir="2700000" algn="tl">
                  <a:srgbClr val="000000">
                    <a:alpha val="43137"/>
                  </a:srgbClr>
                </a:outerShdw>
              </a:effectLst>
            </a:endParaRPr>
          </a:p>
          <a:p>
            <a:pPr marL="0" indent="0" algn="ctr">
              <a:buNone/>
            </a:pPr>
            <a:endParaRPr lang="ar-EG" sz="40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0631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right)">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right)">
                                      <p:cBhvr>
                                        <p:cTn id="17" dur="750"/>
                                        <p:tgtEl>
                                          <p:spTgt spid="3">
                                            <p:txEl>
                                              <p:pRg st="3" end="3"/>
                                            </p:txEl>
                                          </p:spTgt>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right)">
                                      <p:cBhvr>
                                        <p:cTn id="20"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58344"/>
            <a:ext cx="9015210" cy="4992106"/>
          </a:xfrm>
        </p:spPr>
        <p:txBody>
          <a:bodyPr>
            <a:normAutofit/>
          </a:bodyPr>
          <a:lstStyle/>
          <a:p>
            <a:pPr marL="0" indent="0" algn="ctr">
              <a:buNone/>
            </a:pPr>
            <a:r>
              <a:rPr lang="ar-EG" sz="4400" b="1" u="sng" dirty="0" smtClean="0">
                <a:solidFill>
                  <a:srgbClr val="FF0066"/>
                </a:solidFill>
                <a:effectLst>
                  <a:outerShdw blurRad="38100" dist="38100" dir="2700000" algn="tl">
                    <a:srgbClr val="000000">
                      <a:alpha val="43137"/>
                    </a:srgbClr>
                  </a:outerShdw>
                </a:effectLst>
              </a:rPr>
              <a:t>وقال تعالى :</a:t>
            </a:r>
          </a:p>
          <a:p>
            <a:pPr marL="0" indent="0" algn="ctr">
              <a:buNone/>
            </a:pPr>
            <a:r>
              <a:rPr lang="ar-EG" sz="4400" b="1" dirty="0" smtClean="0">
                <a:effectLst>
                  <a:outerShdw blurRad="38100" dist="38100" dir="2700000" algn="tl">
                    <a:srgbClr val="000000">
                      <a:alpha val="43137"/>
                    </a:srgbClr>
                  </a:outerShdw>
                </a:effectLst>
              </a:rPr>
              <a:t>«وَمَا</a:t>
            </a:r>
            <a:r>
              <a:rPr lang="ar-EG" sz="4400" b="1" dirty="0">
                <a:effectLst>
                  <a:outerShdw blurRad="38100" dist="38100" dir="2700000" algn="tl">
                    <a:srgbClr val="000000">
                      <a:alpha val="43137"/>
                    </a:srgbClr>
                  </a:outerShdw>
                </a:effectLst>
              </a:rPr>
              <a:t> كُنْتَ تَرْجُو أَنْ يُلْقَىٰ إِلَيْكَ </a:t>
            </a:r>
            <a:r>
              <a:rPr lang="ar-EG" sz="4400" b="1" dirty="0" smtClean="0">
                <a:effectLst>
                  <a:outerShdw blurRad="38100" dist="38100" dir="2700000" algn="tl">
                    <a:srgbClr val="000000">
                      <a:alpha val="43137"/>
                    </a:srgbClr>
                  </a:outerShdw>
                </a:effectLst>
              </a:rPr>
              <a:t>الْكِتَابُ</a:t>
            </a:r>
          </a:p>
          <a:p>
            <a:pPr marL="0" indent="0" algn="ctr">
              <a:buNone/>
            </a:pPr>
            <a:r>
              <a:rPr lang="ar-EG" sz="4400" b="1" dirty="0">
                <a:effectLst>
                  <a:outerShdw blurRad="38100" dist="38100" dir="2700000" algn="tl">
                    <a:srgbClr val="000000">
                      <a:alpha val="43137"/>
                    </a:srgbClr>
                  </a:outerShdw>
                </a:effectLst>
              </a:rPr>
              <a:t> إِلَّا </a:t>
            </a:r>
            <a:r>
              <a:rPr lang="ar-EG" sz="4400" b="1" dirty="0">
                <a:solidFill>
                  <a:srgbClr val="FF0066"/>
                </a:solidFill>
                <a:effectLst>
                  <a:outerShdw blurRad="38100" dist="38100" dir="2700000" algn="tl">
                    <a:srgbClr val="000000">
                      <a:alpha val="43137"/>
                    </a:srgbClr>
                  </a:outerShdw>
                </a:effectLst>
              </a:rPr>
              <a:t>رَحْمَةً</a:t>
            </a:r>
            <a:r>
              <a:rPr lang="ar-EG" sz="4400" b="1" dirty="0">
                <a:effectLst>
                  <a:outerShdw blurRad="38100" dist="38100" dir="2700000" algn="tl">
                    <a:srgbClr val="000000">
                      <a:alpha val="43137"/>
                    </a:srgbClr>
                  </a:outerShdw>
                </a:effectLst>
              </a:rPr>
              <a:t> مِنْ </a:t>
            </a:r>
            <a:r>
              <a:rPr lang="ar-EG" sz="4400" b="1" dirty="0" smtClean="0">
                <a:effectLst>
                  <a:outerShdw blurRad="38100" dist="38100" dir="2700000" algn="tl">
                    <a:srgbClr val="000000">
                      <a:alpha val="43137"/>
                    </a:srgbClr>
                  </a:outerShdw>
                </a:effectLst>
              </a:rPr>
              <a:t>رَبِّكَ » </a:t>
            </a:r>
            <a:r>
              <a:rPr lang="ar-EG" dirty="0" smtClean="0">
                <a:effectLst>
                  <a:outerShdw blurRad="38100" dist="38100" dir="2700000" algn="tl">
                    <a:srgbClr val="000000">
                      <a:alpha val="43137"/>
                    </a:srgbClr>
                  </a:outerShdw>
                </a:effectLst>
              </a:rPr>
              <a:t>(القصص 86 )</a:t>
            </a:r>
          </a:p>
          <a:p>
            <a:pPr marL="0" indent="0" algn="ctr">
              <a:buNone/>
            </a:pPr>
            <a:r>
              <a:rPr lang="ar-EG" sz="4400" b="1" u="sng" dirty="0">
                <a:solidFill>
                  <a:srgbClr val="FF0066"/>
                </a:solidFill>
                <a:effectLst>
                  <a:outerShdw blurRad="38100" dist="38100" dir="2700000" algn="tl">
                    <a:srgbClr val="000000">
                      <a:alpha val="43137"/>
                    </a:srgbClr>
                  </a:outerShdw>
                </a:effectLst>
              </a:rPr>
              <a:t>وقال تعالى: </a:t>
            </a:r>
          </a:p>
          <a:p>
            <a:pPr marL="0" indent="0" algn="ctr">
              <a:buNone/>
            </a:pPr>
            <a:r>
              <a:rPr lang="ar-EG" sz="4400" b="1" dirty="0" smtClean="0">
                <a:effectLst>
                  <a:outerShdw blurRad="38100" dist="38100" dir="2700000" algn="tl">
                    <a:srgbClr val="000000">
                      <a:alpha val="43137"/>
                    </a:srgbClr>
                  </a:outerShdw>
                </a:effectLst>
              </a:rPr>
              <a:t>«وَلَقَدْ</a:t>
            </a:r>
            <a:r>
              <a:rPr lang="ar-EG" sz="4400" b="1" dirty="0">
                <a:effectLst>
                  <a:outerShdw blurRad="38100" dist="38100" dir="2700000" algn="tl">
                    <a:srgbClr val="000000">
                      <a:alpha val="43137"/>
                    </a:srgbClr>
                  </a:outerShdw>
                </a:effectLst>
              </a:rPr>
              <a:t> جِئْنَاهُمْ بِكِتَابٍ فَصَّلْنَاهُ عَلَىٰ عِلْمٍ </a:t>
            </a:r>
            <a:endParaRPr lang="ar-EG" sz="4400" b="1" dirty="0" smtClean="0">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هُدًى</a:t>
            </a:r>
            <a:r>
              <a:rPr lang="ar-EG" sz="4400" b="1" dirty="0">
                <a:effectLst>
                  <a:outerShdw blurRad="38100" dist="38100" dir="2700000" algn="tl">
                    <a:srgbClr val="000000">
                      <a:alpha val="43137"/>
                    </a:srgbClr>
                  </a:outerShdw>
                </a:effectLst>
              </a:rPr>
              <a:t> </a:t>
            </a:r>
            <a:r>
              <a:rPr lang="ar-EG" sz="4400" b="1" dirty="0" smtClean="0">
                <a:solidFill>
                  <a:srgbClr val="FF0066"/>
                </a:solidFill>
                <a:effectLst>
                  <a:outerShdw blurRad="38100" dist="38100" dir="2700000" algn="tl">
                    <a:srgbClr val="000000">
                      <a:alpha val="43137"/>
                    </a:srgbClr>
                  </a:outerShdw>
                </a:effectLst>
              </a:rPr>
              <a:t>وَرَحْمَةً</a:t>
            </a:r>
            <a:r>
              <a:rPr lang="ar-EG" sz="4400" b="1" dirty="0">
                <a:effectLst>
                  <a:outerShdw blurRad="38100" dist="38100" dir="2700000" algn="tl">
                    <a:srgbClr val="000000">
                      <a:alpha val="43137"/>
                    </a:srgbClr>
                  </a:outerShdw>
                </a:effectLst>
              </a:rPr>
              <a:t> لِقَوْمٍ يُؤْمِنُونَ </a:t>
            </a:r>
            <a:r>
              <a:rPr lang="ar-EG" sz="4400" b="1" dirty="0" smtClean="0">
                <a:effectLst>
                  <a:outerShdw blurRad="38100" dist="38100" dir="2700000" algn="tl">
                    <a:srgbClr val="000000">
                      <a:alpha val="43137"/>
                    </a:srgbClr>
                  </a:outerShdw>
                </a:effectLst>
              </a:rPr>
              <a:t>» </a:t>
            </a:r>
            <a:r>
              <a:rPr lang="ar-EG" dirty="0">
                <a:effectLst>
                  <a:outerShdw blurRad="38100" dist="38100" dir="2700000" algn="tl">
                    <a:srgbClr val="000000">
                      <a:alpha val="43137"/>
                    </a:srgbClr>
                  </a:outerShdw>
                </a:effectLst>
              </a:rPr>
              <a:t>( الأعراف 52)</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3254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75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75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75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75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9861" y="1271832"/>
            <a:ext cx="7886700" cy="5154725"/>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800" b="1" u="sng" dirty="0" smtClean="0">
                <a:solidFill>
                  <a:srgbClr val="FF0066"/>
                </a:solidFill>
                <a:effectLst>
                  <a:outerShdw blurRad="38100" dist="38100" dir="2700000" algn="tl">
                    <a:srgbClr val="000000">
                      <a:alpha val="43137"/>
                    </a:srgbClr>
                  </a:outerShdw>
                </a:effectLst>
              </a:rPr>
              <a:t>فالقرآن..</a:t>
            </a:r>
          </a:p>
          <a:p>
            <a:pPr marL="0" indent="0" algn="ctr">
              <a:buNone/>
            </a:pPr>
            <a:endParaRPr lang="ar-EG" sz="3200" b="1" dirty="0" smtClean="0">
              <a:solidFill>
                <a:schemeClr val="tx1">
                  <a:lumMod val="95000"/>
                  <a:lumOff val="5000"/>
                </a:schemeClr>
              </a:solidFill>
              <a:effectLst>
                <a:outerShdw blurRad="38100" dist="38100" dir="2700000" algn="tl">
                  <a:srgbClr val="000000">
                    <a:alpha val="43137"/>
                  </a:srgbClr>
                </a:outerShdw>
              </a:effectLst>
            </a:endParaRPr>
          </a:p>
          <a:p>
            <a:pPr marL="0" indent="0" algn="ctr">
              <a:buNone/>
            </a:pPr>
            <a:r>
              <a:rPr lang="ar-IQ" sz="4000" b="1" dirty="0" smtClean="0">
                <a:solidFill>
                  <a:schemeClr val="tx1">
                    <a:lumMod val="95000"/>
                    <a:lumOff val="5000"/>
                  </a:schemeClr>
                </a:solidFill>
                <a:effectLst>
                  <a:outerShdw blurRad="38100" dist="38100" dir="2700000" algn="tl">
                    <a:srgbClr val="000000">
                      <a:alpha val="43137"/>
                    </a:srgbClr>
                  </a:outerShdw>
                </a:effectLst>
              </a:rPr>
              <a:t>إذا </a:t>
            </a:r>
            <a:r>
              <a:rPr lang="ar-IQ" sz="4000" b="1" dirty="0">
                <a:solidFill>
                  <a:schemeClr val="tx1">
                    <a:lumMod val="95000"/>
                    <a:lumOff val="5000"/>
                  </a:schemeClr>
                </a:solidFill>
                <a:effectLst>
                  <a:outerShdw blurRad="38100" dist="38100" dir="2700000" algn="tl">
                    <a:srgbClr val="000000">
                      <a:alpha val="43137"/>
                    </a:srgbClr>
                  </a:outerShdw>
                </a:effectLst>
              </a:rPr>
              <a:t>سمِعه </a:t>
            </a:r>
            <a:r>
              <a:rPr lang="ar-IQ" sz="4000" b="1" dirty="0" smtClean="0">
                <a:solidFill>
                  <a:schemeClr val="tx1">
                    <a:lumMod val="95000"/>
                    <a:lumOff val="5000"/>
                  </a:schemeClr>
                </a:solidFill>
                <a:effectLst>
                  <a:outerShdw blurRad="38100" dist="38100" dir="2700000" algn="tl">
                    <a:srgbClr val="000000">
                      <a:alpha val="43137"/>
                    </a:srgbClr>
                  </a:outerShdw>
                </a:effectLst>
              </a:rPr>
              <a:t>المؤمن</a:t>
            </a:r>
            <a:r>
              <a:rPr lang="ar-EG" sz="4000" b="1" dirty="0" smtClean="0">
                <a:solidFill>
                  <a:schemeClr val="tx1">
                    <a:lumMod val="95000"/>
                    <a:lumOff val="5000"/>
                  </a:schemeClr>
                </a:solidFill>
                <a:effectLst>
                  <a:outerShdw blurRad="38100" dist="38100" dir="2700000" algn="tl">
                    <a:srgbClr val="000000">
                      <a:alpha val="43137"/>
                    </a:srgbClr>
                  </a:outerShdw>
                </a:effectLst>
              </a:rPr>
              <a:t>ون</a:t>
            </a:r>
            <a:r>
              <a:rPr lang="ar-IQ" sz="4000" b="1" dirty="0" smtClean="0">
                <a:solidFill>
                  <a:schemeClr val="tx1">
                    <a:lumMod val="95000"/>
                    <a:lumOff val="5000"/>
                  </a:schemeClr>
                </a:solidFill>
                <a:effectLst>
                  <a:outerShdw blurRad="38100" dist="38100" dir="2700000" algn="tl">
                    <a:srgbClr val="000000">
                      <a:alpha val="43137"/>
                    </a:srgbClr>
                  </a:outerShdw>
                </a:effectLst>
              </a:rPr>
              <a:t> انتفع</a:t>
            </a:r>
            <a:r>
              <a:rPr lang="ar-EG" sz="4000" b="1" dirty="0" smtClean="0">
                <a:solidFill>
                  <a:schemeClr val="tx1">
                    <a:lumMod val="95000"/>
                    <a:lumOff val="5000"/>
                  </a:schemeClr>
                </a:solidFill>
                <a:effectLst>
                  <a:outerShdw blurRad="38100" dist="38100" dir="2700000" algn="tl">
                    <a:srgbClr val="000000">
                      <a:alpha val="43137"/>
                    </a:srgbClr>
                  </a:outerShdw>
                </a:effectLst>
              </a:rPr>
              <a:t>وا</a:t>
            </a:r>
            <a:r>
              <a:rPr lang="ar-IQ" sz="4000" b="1" dirty="0" smtClean="0">
                <a:solidFill>
                  <a:schemeClr val="tx1">
                    <a:lumMod val="95000"/>
                    <a:lumOff val="5000"/>
                  </a:schemeClr>
                </a:solidFill>
                <a:effectLst>
                  <a:outerShdw blurRad="38100" dist="38100" dir="2700000" algn="tl">
                    <a:srgbClr val="000000">
                      <a:alpha val="43137"/>
                    </a:srgbClr>
                  </a:outerShdw>
                </a:effectLst>
              </a:rPr>
              <a:t> </a:t>
            </a:r>
            <a:r>
              <a:rPr lang="ar-IQ" sz="4000" b="1" dirty="0">
                <a:solidFill>
                  <a:schemeClr val="tx1">
                    <a:lumMod val="95000"/>
                    <a:lumOff val="5000"/>
                  </a:schemeClr>
                </a:solidFill>
                <a:effectLst>
                  <a:outerShdw blurRad="38100" dist="38100" dir="2700000" algn="tl">
                    <a:srgbClr val="000000">
                      <a:alpha val="43137"/>
                    </a:srgbClr>
                  </a:outerShdw>
                </a:effectLst>
              </a:rPr>
              <a:t>به</a:t>
            </a:r>
            <a:r>
              <a:rPr lang="ar-IQ" sz="4000" b="1" dirty="0" smtClean="0">
                <a:solidFill>
                  <a:schemeClr val="tx1">
                    <a:lumMod val="95000"/>
                    <a:lumOff val="5000"/>
                  </a:schemeClr>
                </a:solidFill>
                <a:effectLst>
                  <a:outerShdw blurRad="38100" dist="38100" dir="2700000" algn="tl">
                    <a:srgbClr val="000000">
                      <a:alpha val="43137"/>
                    </a:srgbClr>
                  </a:outerShdw>
                </a:effectLst>
              </a:rPr>
              <a:t>، وحفِظ</a:t>
            </a:r>
            <a:r>
              <a:rPr lang="ar-EG" sz="4000" b="1" dirty="0" smtClean="0">
                <a:solidFill>
                  <a:schemeClr val="tx1">
                    <a:lumMod val="95000"/>
                    <a:lumOff val="5000"/>
                  </a:schemeClr>
                </a:solidFill>
                <a:effectLst>
                  <a:outerShdw blurRad="38100" dist="38100" dir="2700000" algn="tl">
                    <a:srgbClr val="000000">
                      <a:alpha val="43137"/>
                    </a:srgbClr>
                  </a:outerShdw>
                </a:effectLst>
              </a:rPr>
              <a:t>وه</a:t>
            </a:r>
            <a:r>
              <a:rPr lang="ar-IQ" sz="4000" b="1" dirty="0" smtClean="0">
                <a:solidFill>
                  <a:schemeClr val="tx1">
                    <a:lumMod val="95000"/>
                    <a:lumOff val="5000"/>
                  </a:schemeClr>
                </a:solidFill>
                <a:effectLst>
                  <a:outerShdw blurRad="38100" dist="38100" dir="2700000" algn="tl">
                    <a:srgbClr val="000000">
                      <a:alpha val="43137"/>
                    </a:srgbClr>
                  </a:outerShdw>
                </a:effectLst>
              </a:rPr>
              <a:t> ووع</a:t>
            </a:r>
            <a:r>
              <a:rPr lang="ar-EG" sz="4000" b="1" dirty="0" smtClean="0">
                <a:solidFill>
                  <a:schemeClr val="tx1">
                    <a:lumMod val="95000"/>
                    <a:lumOff val="5000"/>
                  </a:schemeClr>
                </a:solidFill>
                <a:effectLst>
                  <a:outerShdw blurRad="38100" dist="38100" dir="2700000" algn="tl">
                    <a:srgbClr val="000000">
                      <a:alpha val="43137"/>
                    </a:srgbClr>
                  </a:outerShdw>
                </a:effectLst>
              </a:rPr>
              <a:t>وه..</a:t>
            </a:r>
          </a:p>
          <a:p>
            <a:pPr marL="0" indent="0" algn="ctr">
              <a:buNone/>
            </a:pPr>
            <a:r>
              <a:rPr lang="ar-IQ" sz="4000" b="1" dirty="0" smtClean="0">
                <a:solidFill>
                  <a:schemeClr val="tx1">
                    <a:lumMod val="95000"/>
                    <a:lumOff val="5000"/>
                  </a:schemeClr>
                </a:solidFill>
                <a:effectLst>
                  <a:outerShdw blurRad="38100" dist="38100" dir="2700000" algn="tl">
                    <a:srgbClr val="000000">
                      <a:alpha val="43137"/>
                    </a:srgbClr>
                  </a:outerShdw>
                </a:effectLst>
              </a:rPr>
              <a:t> لأن</a:t>
            </a:r>
            <a:r>
              <a:rPr lang="ar-EG" sz="4000" b="1" dirty="0" smtClean="0">
                <a:solidFill>
                  <a:schemeClr val="tx1">
                    <a:lumMod val="95000"/>
                    <a:lumOff val="5000"/>
                  </a:schemeClr>
                </a:solidFill>
                <a:effectLst>
                  <a:outerShdw blurRad="38100" dist="38100" dir="2700000" algn="tl">
                    <a:srgbClr val="000000">
                      <a:alpha val="43137"/>
                    </a:srgbClr>
                  </a:outerShdw>
                </a:effectLst>
              </a:rPr>
              <a:t>هم </a:t>
            </a:r>
            <a:r>
              <a:rPr lang="ar-IQ" sz="4000" b="1" dirty="0" smtClean="0">
                <a:solidFill>
                  <a:schemeClr val="tx1">
                    <a:lumMod val="95000"/>
                    <a:lumOff val="5000"/>
                  </a:schemeClr>
                </a:solidFill>
                <a:effectLst>
                  <a:outerShdw blurRad="38100" dist="38100" dir="2700000" algn="tl">
                    <a:srgbClr val="000000">
                      <a:alpha val="43137"/>
                    </a:srgbClr>
                  </a:outerShdw>
                </a:effectLst>
              </a:rPr>
              <a:t>يعملون </a:t>
            </a:r>
            <a:r>
              <a:rPr lang="ar-IQ" sz="4000" b="1" dirty="0">
                <a:solidFill>
                  <a:schemeClr val="tx1">
                    <a:lumMod val="95000"/>
                    <a:lumOff val="5000"/>
                  </a:schemeClr>
                </a:solidFill>
                <a:effectLst>
                  <a:outerShdw blurRad="38100" dist="38100" dir="2700000" algn="tl">
                    <a:srgbClr val="000000">
                      <a:alpha val="43137"/>
                    </a:srgbClr>
                  </a:outerShdw>
                </a:effectLst>
              </a:rPr>
              <a:t>بما فيه من فرائض الله، ويحلُّون حلاله، ويحرِّمون حرامه، فيدخلهم بذلك الجنَّة، وينجيهم من عذابه؛ فهو لهم رحمة ونعمة من الله، أنعم بها </a:t>
            </a:r>
            <a:r>
              <a:rPr lang="ar-IQ" sz="4000" b="1" dirty="0" smtClean="0">
                <a:solidFill>
                  <a:schemeClr val="tx1">
                    <a:lumMod val="95000"/>
                    <a:lumOff val="5000"/>
                  </a:schemeClr>
                </a:solidFill>
                <a:effectLst>
                  <a:outerShdw blurRad="38100" dist="38100" dir="2700000" algn="tl">
                    <a:srgbClr val="000000">
                      <a:alpha val="43137"/>
                    </a:srgbClr>
                  </a:outerShdw>
                </a:effectLst>
              </a:rPr>
              <a:t>عليهم</a:t>
            </a:r>
            <a:r>
              <a:rPr lang="ar-EG" sz="4000" b="1" dirty="0" smtClean="0">
                <a:solidFill>
                  <a:schemeClr val="tx1">
                    <a:lumMod val="95000"/>
                    <a:lumOff val="5000"/>
                  </a:schemeClr>
                </a:solidFill>
                <a:effectLst>
                  <a:outerShdw blurRad="38100" dist="38100" dir="2700000" algn="tl">
                    <a:srgbClr val="000000">
                      <a:alpha val="43137"/>
                    </a:srgbClr>
                  </a:outerShdw>
                </a:effectLst>
              </a:rPr>
              <a:t>..</a:t>
            </a:r>
            <a:endParaRPr lang="ar-EG" sz="4000" b="1"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23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750" fill="hold"/>
                                        <p:tgtEl>
                                          <p:spTgt spid="3">
                                            <p:txEl>
                                              <p:pRg st="2" end="2"/>
                                            </p:txEl>
                                          </p:spTgt>
                                        </p:tgtEl>
                                        <p:attrNameLst>
                                          <p:attrName>ppt_w</p:attrName>
                                        </p:attrNameLst>
                                      </p:cBhvr>
                                      <p:tavLst>
                                        <p:tav tm="0">
                                          <p:val>
                                            <p:fltVal val="0"/>
                                          </p:val>
                                        </p:tav>
                                        <p:tav tm="100000">
                                          <p:val>
                                            <p:strVal val="#ppt_w"/>
                                          </p:val>
                                        </p:tav>
                                      </p:tavLst>
                                    </p:anim>
                                    <p:anim calcmode="lin" valueType="num">
                                      <p:cBhvr>
                                        <p:cTn id="15" dur="75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6" dur="750"/>
                                        <p:tgtEl>
                                          <p:spTgt spid="3">
                                            <p:txEl>
                                              <p:pRg st="2" end="2"/>
                                            </p:txEl>
                                          </p:spTgt>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750" fill="hold"/>
                                        <p:tgtEl>
                                          <p:spTgt spid="3">
                                            <p:txEl>
                                              <p:pRg st="3" end="3"/>
                                            </p:txEl>
                                          </p:spTgt>
                                        </p:tgtEl>
                                        <p:attrNameLst>
                                          <p:attrName>ppt_w</p:attrName>
                                        </p:attrNameLst>
                                      </p:cBhvr>
                                      <p:tavLst>
                                        <p:tav tm="0">
                                          <p:val>
                                            <p:fltVal val="0"/>
                                          </p:val>
                                        </p:tav>
                                        <p:tav tm="100000">
                                          <p:val>
                                            <p:strVal val="#ppt_w"/>
                                          </p:val>
                                        </p:tav>
                                      </p:tavLst>
                                    </p:anim>
                                    <p:anim calcmode="lin" valueType="num">
                                      <p:cBhvr>
                                        <p:cTn id="20" dur="75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1"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910" y="1490773"/>
            <a:ext cx="8783392" cy="5128967"/>
          </a:xfrm>
        </p:spPr>
        <p:txBody>
          <a:bodyPr>
            <a:normAutofit/>
          </a:bodyPr>
          <a:lstStyle/>
          <a:p>
            <a:pPr marL="0" indent="0" algn="ctr">
              <a:buNone/>
            </a:pPr>
            <a:r>
              <a:rPr lang="ar-EG" sz="4800" b="1" dirty="0" smtClean="0">
                <a:solidFill>
                  <a:srgbClr val="FF0066"/>
                </a:solidFill>
                <a:effectLst>
                  <a:outerShdw blurRad="38100" dist="38100" dir="2700000" algn="tl">
                    <a:srgbClr val="000000">
                      <a:alpha val="43137"/>
                    </a:srgbClr>
                  </a:outerShdw>
                </a:effectLst>
              </a:rPr>
              <a:t>                     </a:t>
            </a:r>
            <a:r>
              <a:rPr lang="ar-EG" sz="4800" b="1" u="sng" dirty="0" smtClean="0">
                <a:solidFill>
                  <a:srgbClr val="FF0066"/>
                </a:solidFill>
                <a:effectLst>
                  <a:outerShdw blurRad="38100" dist="38100" dir="2700000" algn="tl">
                    <a:srgbClr val="000000">
                      <a:alpha val="43137"/>
                    </a:srgbClr>
                  </a:outerShdw>
                </a:effectLst>
              </a:rPr>
              <a:t>بعكس من ظلموا أنفسهم:</a:t>
            </a:r>
          </a:p>
          <a:p>
            <a:pPr marL="0" indent="0" algn="ctr">
              <a:buNone/>
            </a:pPr>
            <a:endParaRPr lang="ar-EG" sz="2400" b="1" dirty="0" smtClean="0">
              <a:effectLst>
                <a:outerShdw blurRad="38100" dist="38100" dir="2700000" algn="tl">
                  <a:srgbClr val="000000">
                    <a:alpha val="43137"/>
                  </a:srgbClr>
                </a:outerShdw>
              </a:effectLst>
            </a:endParaRPr>
          </a:p>
          <a:p>
            <a:pPr marL="0" indent="0" algn="ctr">
              <a:buNone/>
            </a:pPr>
            <a:r>
              <a:rPr lang="ar-EG" sz="4000" b="1" dirty="0" smtClean="0">
                <a:solidFill>
                  <a:srgbClr val="002060"/>
                </a:solidFill>
                <a:effectLst>
                  <a:outerShdw blurRad="38100" dist="38100" dir="2700000" algn="tl">
                    <a:srgbClr val="000000">
                      <a:alpha val="43137"/>
                    </a:srgbClr>
                  </a:outerShdw>
                </a:effectLst>
              </a:rPr>
              <a:t>فإنه لا يزيدهم إلا خسارا, أي </a:t>
            </a:r>
            <a:r>
              <a:rPr lang="ar-IQ" sz="4000" b="1" dirty="0" smtClean="0">
                <a:solidFill>
                  <a:srgbClr val="002060"/>
                </a:solidFill>
                <a:effectLst>
                  <a:outerShdw blurRad="38100" dist="38100" dir="2700000" algn="tl">
                    <a:srgbClr val="000000">
                      <a:alpha val="43137"/>
                    </a:srgbClr>
                  </a:outerShdw>
                </a:effectLst>
              </a:rPr>
              <a:t>إهلاكًا</a:t>
            </a:r>
            <a:r>
              <a:rPr lang="ar-EG" sz="4000" b="1" dirty="0" smtClean="0">
                <a:solidFill>
                  <a:srgbClr val="002060"/>
                </a:solidFill>
                <a:effectLst>
                  <a:outerShdw blurRad="38100" dist="38100" dir="2700000" algn="tl">
                    <a:srgbClr val="000000">
                      <a:alpha val="43137"/>
                    </a:srgbClr>
                  </a:outerShdw>
                </a:effectLst>
              </a:rPr>
              <a:t>..</a:t>
            </a:r>
          </a:p>
          <a:p>
            <a:pPr marL="0" indent="0" algn="ctr">
              <a:buNone/>
            </a:pPr>
            <a:r>
              <a:rPr lang="ar-IQ" sz="4000" b="1" dirty="0" smtClean="0">
                <a:effectLst>
                  <a:outerShdw blurRad="38100" dist="38100" dir="2700000" algn="tl">
                    <a:srgbClr val="000000">
                      <a:alpha val="43137"/>
                    </a:srgbClr>
                  </a:outerShdw>
                </a:effectLst>
              </a:rPr>
              <a:t> </a:t>
            </a:r>
            <a:r>
              <a:rPr lang="ar-IQ" sz="4000" b="1" dirty="0">
                <a:effectLst>
                  <a:outerShdw blurRad="38100" dist="38100" dir="2700000" algn="tl">
                    <a:srgbClr val="000000">
                      <a:alpha val="43137"/>
                    </a:srgbClr>
                  </a:outerShdw>
                </a:effectLst>
              </a:rPr>
              <a:t>لأنهم كلما نزل فيه أمر من الله تعالى بشيء أو نهى عن شيء، كفروا به، فلم يأتمروا لأمره، ولم ينتهوا عما نهاهم عنه، فزادهم ذلك خسارًا إلى ما كانوا فيه قبل ذلك من الخسار، ورِجسًا إلى رِجسهم </a:t>
            </a:r>
            <a:r>
              <a:rPr lang="ar-IQ" sz="4000" b="1" dirty="0" smtClean="0">
                <a:effectLst>
                  <a:outerShdw blurRad="38100" dist="38100" dir="2700000" algn="tl">
                    <a:srgbClr val="000000">
                      <a:alpha val="43137"/>
                    </a:srgbClr>
                  </a:outerShdw>
                </a:effectLst>
              </a:rPr>
              <a:t>قبلُ،</a:t>
            </a:r>
            <a:r>
              <a:rPr lang="ar-EG" sz="4000" b="1" dirty="0" smtClean="0">
                <a:effectLst>
                  <a:outerShdw blurRad="38100" dist="38100" dir="2700000" algn="tl">
                    <a:srgbClr val="000000">
                      <a:alpha val="43137"/>
                    </a:srgbClr>
                  </a:outerShdw>
                </a:effectLst>
              </a:rPr>
              <a:t>وهلاكا وعذابا لبغيهم يوم الدين..</a:t>
            </a:r>
            <a:endParaRPr lang="ar-EG" sz="40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522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750"/>
                                        <p:tgtEl>
                                          <p:spTgt spid="3">
                                            <p:txEl>
                                              <p:pRg st="2" end="2"/>
                                            </p:txEl>
                                          </p:spTgt>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5"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90774"/>
            <a:ext cx="8360804" cy="5032375"/>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800" b="1" u="sng" dirty="0" smtClean="0">
                <a:solidFill>
                  <a:srgbClr val="FF0066"/>
                </a:solidFill>
                <a:effectLst>
                  <a:outerShdw blurRad="38100" dist="38100" dir="2700000" algn="tl">
                    <a:srgbClr val="000000">
                      <a:alpha val="43137"/>
                    </a:srgbClr>
                  </a:outerShdw>
                </a:effectLst>
              </a:rPr>
              <a:t> 3</a:t>
            </a:r>
            <a:r>
              <a:rPr lang="ar-IQ" sz="4800" b="1" u="sng" dirty="0" smtClean="0">
                <a:solidFill>
                  <a:srgbClr val="FF0066"/>
                </a:solidFill>
                <a:effectLst>
                  <a:outerShdw blurRad="38100" dist="38100" dir="2700000" algn="tl">
                    <a:srgbClr val="000000">
                      <a:alpha val="43137"/>
                    </a:srgbClr>
                  </a:outerShdw>
                </a:effectLst>
              </a:rPr>
              <a:t> </a:t>
            </a:r>
            <a:r>
              <a:rPr lang="ar-IQ" sz="4800" b="1" u="sng" dirty="0">
                <a:solidFill>
                  <a:srgbClr val="FF0066"/>
                </a:solidFill>
                <a:effectLst>
                  <a:outerShdw blurRad="38100" dist="38100" dir="2700000" algn="tl">
                    <a:srgbClr val="000000">
                      <a:alpha val="43137"/>
                    </a:srgbClr>
                  </a:outerShdw>
                </a:effectLst>
              </a:rPr>
              <a:t>- رحمة الله </a:t>
            </a:r>
            <a:r>
              <a:rPr lang="ar-EG" sz="4800" b="1" u="sng" dirty="0" smtClean="0">
                <a:solidFill>
                  <a:srgbClr val="FF0066"/>
                </a:solidFill>
                <a:effectLst>
                  <a:outerShdw blurRad="38100" dist="38100" dir="2700000" algn="tl">
                    <a:srgbClr val="000000">
                      <a:alpha val="43137"/>
                    </a:srgbClr>
                  </a:outerShdw>
                </a:effectLst>
              </a:rPr>
              <a:t>با</a:t>
            </a:r>
            <a:r>
              <a:rPr lang="ar-IQ" sz="4800" b="1" u="sng" dirty="0" smtClean="0">
                <a:solidFill>
                  <a:srgbClr val="FF0066"/>
                </a:solidFill>
                <a:effectLst>
                  <a:outerShdw blurRad="38100" dist="38100" dir="2700000" algn="tl">
                    <a:srgbClr val="000000">
                      <a:alpha val="43137"/>
                    </a:srgbClr>
                  </a:outerShdw>
                </a:effectLst>
              </a:rPr>
              <a:t>لتائبين</a:t>
            </a:r>
            <a:r>
              <a:rPr lang="ar-IQ" sz="4800" b="1" u="sng" dirty="0">
                <a:solidFill>
                  <a:srgbClr val="FF0066"/>
                </a:solidFill>
                <a:effectLst>
                  <a:outerShdw blurRad="38100" dist="38100" dir="2700000" algn="tl">
                    <a:srgbClr val="000000">
                      <a:alpha val="43137"/>
                    </a:srgbClr>
                  </a:outerShdw>
                </a:effectLst>
              </a:rPr>
              <a:t>: </a:t>
            </a:r>
            <a:endParaRPr lang="en-US" sz="4800" b="1" u="sng" dirty="0">
              <a:solidFill>
                <a:srgbClr val="FF0066"/>
              </a:solidFill>
              <a:effectLst>
                <a:outerShdw blurRad="38100" dist="38100" dir="2700000" algn="tl">
                  <a:srgbClr val="000000">
                    <a:alpha val="43137"/>
                  </a:srgbClr>
                </a:outerShdw>
              </a:effectLst>
            </a:endParaRPr>
          </a:p>
          <a:p>
            <a:pPr marL="0" indent="0" algn="ctr">
              <a:buNone/>
            </a:pPr>
            <a:endParaRPr lang="ar-EG" sz="2000" b="1" dirty="0" smtClean="0">
              <a:effectLst>
                <a:outerShdw blurRad="38100" dist="38100" dir="2700000" algn="tl">
                  <a:srgbClr val="000000">
                    <a:alpha val="43137"/>
                  </a:srgbClr>
                </a:outerShdw>
              </a:effectLst>
            </a:endParaRPr>
          </a:p>
          <a:p>
            <a:pPr marL="0" indent="0" algn="ctr">
              <a:buNone/>
            </a:pPr>
            <a:r>
              <a:rPr lang="ar-IQ" sz="4000" b="1" dirty="0" smtClean="0">
                <a:effectLst>
                  <a:outerShdw blurRad="38100" dist="38100" dir="2700000" algn="tl">
                    <a:srgbClr val="000000">
                      <a:alpha val="43137"/>
                    </a:srgbClr>
                  </a:outerShdw>
                </a:effectLst>
              </a:rPr>
              <a:t>تكرم </a:t>
            </a:r>
            <a:r>
              <a:rPr lang="ar-IQ" sz="4000" b="1" dirty="0">
                <a:effectLst>
                  <a:outerShdw blurRad="38100" dist="38100" dir="2700000" algn="tl">
                    <a:srgbClr val="000000">
                      <a:alpha val="43137"/>
                    </a:srgbClr>
                  </a:outerShdw>
                </a:effectLst>
              </a:rPr>
              <a:t>الله سبحانه وتعالى وتفضَّل على عباده الذين عصَوه، ولكنهم رجعوا إليه فتابوا، فشملتهم رحمة الله سبحانه وتعالى، ونهاهم عن القنوط، وأنهم مهما فعلوا من ذنوب ومعاص، فإن الله سبحانه سيتوب عليهم إن أخلصوا التوبة والعودة إلى الله </a:t>
            </a:r>
            <a:r>
              <a:rPr lang="ar-IQ" sz="4000" b="1" dirty="0" smtClean="0">
                <a:effectLst>
                  <a:outerShdw blurRad="38100" dist="38100" dir="2700000" algn="tl">
                    <a:srgbClr val="000000">
                      <a:alpha val="43137"/>
                    </a:srgbClr>
                  </a:outerShdw>
                </a:effectLst>
              </a:rPr>
              <a:t>سبحانه</a:t>
            </a:r>
            <a:r>
              <a:rPr lang="ar-EG" sz="4000" b="1" dirty="0" smtClean="0">
                <a:effectLst>
                  <a:outerShdw blurRad="38100" dist="38100" dir="2700000" algn="tl">
                    <a:srgbClr val="000000">
                      <a:alpha val="43137"/>
                    </a:srgbClr>
                  </a:outerShdw>
                </a:effectLst>
              </a:rPr>
              <a:t>..</a:t>
            </a:r>
            <a:r>
              <a:rPr lang="ar-IQ" sz="4000" b="1" dirty="0" smtClean="0">
                <a:effectLst>
                  <a:outerShdw blurRad="38100" dist="38100" dir="2700000" algn="tl">
                    <a:srgbClr val="000000">
                      <a:alpha val="43137"/>
                    </a:srgbClr>
                  </a:outerShdw>
                </a:effectLst>
              </a:rPr>
              <a:t> </a:t>
            </a:r>
            <a:endParaRPr lang="ar-EG" sz="40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6881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right)">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4407" y="2506662"/>
            <a:ext cx="7886700" cy="4351338"/>
          </a:xfrm>
        </p:spPr>
        <p:txBody>
          <a:bodyPr>
            <a:norm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IQ" sz="4400" b="1" u="sng" dirty="0" smtClean="0">
                <a:solidFill>
                  <a:srgbClr val="FF0066"/>
                </a:solidFill>
                <a:effectLst>
                  <a:outerShdw blurRad="38100" dist="38100" dir="2700000" algn="tl">
                    <a:srgbClr val="000000">
                      <a:alpha val="43137"/>
                    </a:srgbClr>
                  </a:outerShdw>
                </a:effectLst>
              </a:rPr>
              <a:t>قال </a:t>
            </a:r>
            <a:r>
              <a:rPr lang="ar-IQ" sz="4400" b="1" u="sng" dirty="0">
                <a:solidFill>
                  <a:srgbClr val="FF0066"/>
                </a:solidFill>
                <a:effectLst>
                  <a:outerShdw blurRad="38100" dist="38100" dir="2700000" algn="tl">
                    <a:srgbClr val="000000">
                      <a:alpha val="43137"/>
                    </a:srgbClr>
                  </a:outerShdw>
                </a:effectLst>
              </a:rPr>
              <a:t>الله تعالى في كتابه العزيز</a:t>
            </a:r>
            <a:r>
              <a:rPr lang="ar-IQ" sz="4400" b="1" u="sng" dirty="0" smtClean="0">
                <a:solidFill>
                  <a:srgbClr val="FF0066"/>
                </a:solidFill>
                <a:effectLst>
                  <a:outerShdw blurRad="38100" dist="38100" dir="2700000" algn="tl">
                    <a:srgbClr val="000000">
                      <a:alpha val="43137"/>
                    </a:srgbClr>
                  </a:outerShdw>
                </a:effectLst>
              </a:rPr>
              <a:t>:</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endParaRPr lang="en-US" sz="1600" b="1" u="sng" dirty="0">
              <a:solidFill>
                <a:srgbClr val="FF0066"/>
              </a:solidFill>
              <a:effectLst>
                <a:outerShdw blurRad="38100" dist="38100" dir="2700000" algn="tl">
                  <a:srgbClr val="000000">
                    <a:alpha val="43137"/>
                  </a:srgbClr>
                </a:outerShdw>
              </a:effectLst>
            </a:endParaRPr>
          </a:p>
          <a:p>
            <a:pPr marL="0" indent="0" algn="ctr">
              <a:buNone/>
            </a:pPr>
            <a:r>
              <a:rPr lang="ar-IQ" sz="4400" b="1" dirty="0" smtClean="0">
                <a:solidFill>
                  <a:schemeClr val="tx1">
                    <a:lumMod val="95000"/>
                    <a:lumOff val="5000"/>
                  </a:schemeClr>
                </a:solidFill>
                <a:effectLst>
                  <a:outerShdw blurRad="38100" dist="38100" dir="2700000" algn="tl">
                    <a:srgbClr val="000000">
                      <a:alpha val="43137"/>
                    </a:srgbClr>
                  </a:outerShdw>
                </a:effectLst>
              </a:rPr>
              <a:t>{</a:t>
            </a:r>
            <a:r>
              <a:rPr lang="ar-EG" sz="4400" b="1" dirty="0" smtClean="0">
                <a:solidFill>
                  <a:schemeClr val="tx1">
                    <a:lumMod val="95000"/>
                    <a:lumOff val="5000"/>
                  </a:schemeClr>
                </a:solidFill>
                <a:effectLst>
                  <a:outerShdw blurRad="38100" dist="38100" dir="2700000" algn="tl">
                    <a:srgbClr val="000000">
                      <a:alpha val="43137"/>
                    </a:srgbClr>
                  </a:outerShdw>
                </a:effectLst>
              </a:rPr>
              <a:t> </a:t>
            </a:r>
            <a:r>
              <a:rPr lang="ar-IQ" sz="4400" b="1" dirty="0" smtClean="0">
                <a:solidFill>
                  <a:schemeClr val="tx1">
                    <a:lumMod val="95000"/>
                    <a:lumOff val="5000"/>
                  </a:schemeClr>
                </a:solidFill>
                <a:effectLst>
                  <a:outerShdw blurRad="38100" dist="38100" dir="2700000" algn="tl">
                    <a:srgbClr val="000000">
                      <a:alpha val="43137"/>
                    </a:srgbClr>
                  </a:outerShdw>
                </a:effectLst>
              </a:rPr>
              <a:t>قُلْ </a:t>
            </a:r>
            <a:r>
              <a:rPr lang="ar-IQ" sz="4400" b="1" dirty="0">
                <a:solidFill>
                  <a:schemeClr val="tx1">
                    <a:lumMod val="95000"/>
                    <a:lumOff val="5000"/>
                  </a:schemeClr>
                </a:solidFill>
                <a:effectLst>
                  <a:outerShdw blurRad="38100" dist="38100" dir="2700000" algn="tl">
                    <a:srgbClr val="000000">
                      <a:alpha val="43137"/>
                    </a:srgbClr>
                  </a:outerShdw>
                </a:effectLst>
              </a:rPr>
              <a:t>يَاعِبَادِيَ الَّذِينَ أَسْرَفُوا عَلَى أَنْفُسِهِمْ </a:t>
            </a:r>
            <a:r>
              <a:rPr lang="ar-IQ" sz="4400" b="1" dirty="0">
                <a:solidFill>
                  <a:srgbClr val="FF0066"/>
                </a:solidFill>
                <a:effectLst>
                  <a:outerShdw blurRad="38100" dist="38100" dir="2700000" algn="tl">
                    <a:srgbClr val="000000">
                      <a:alpha val="43137"/>
                    </a:srgbClr>
                  </a:outerShdw>
                </a:effectLst>
              </a:rPr>
              <a:t>لَا تَقْنَطُوا مِنْ رَحْمَةِ اللَّهِ</a:t>
            </a:r>
            <a:r>
              <a:rPr lang="ar-IQ" sz="4400" b="1" dirty="0">
                <a:solidFill>
                  <a:schemeClr val="tx1">
                    <a:lumMod val="95000"/>
                    <a:lumOff val="5000"/>
                  </a:schemeClr>
                </a:solidFill>
                <a:effectLst>
                  <a:outerShdw blurRad="38100" dist="38100" dir="2700000" algn="tl">
                    <a:srgbClr val="000000">
                      <a:alpha val="43137"/>
                    </a:srgbClr>
                  </a:outerShdw>
                </a:effectLst>
              </a:rPr>
              <a:t> إِنَّ اللَّهَ يَغْفِرُ الذُّنُوبَ جَمِيعًا إِنَّهُ هُوَ الْغَفُورُ </a:t>
            </a:r>
            <a:r>
              <a:rPr lang="ar-IQ" sz="4400" b="1" dirty="0" smtClean="0">
                <a:solidFill>
                  <a:schemeClr val="tx1">
                    <a:lumMod val="95000"/>
                    <a:lumOff val="5000"/>
                  </a:schemeClr>
                </a:solidFill>
                <a:effectLst>
                  <a:outerShdw blurRad="38100" dist="38100" dir="2700000" algn="tl">
                    <a:srgbClr val="000000">
                      <a:alpha val="43137"/>
                    </a:srgbClr>
                  </a:outerShdw>
                </a:effectLst>
              </a:rPr>
              <a:t>الرَّحِيمُ</a:t>
            </a:r>
            <a:r>
              <a:rPr lang="ar-EG" sz="4400" b="1" dirty="0" smtClean="0">
                <a:solidFill>
                  <a:schemeClr val="tx1">
                    <a:lumMod val="95000"/>
                    <a:lumOff val="5000"/>
                  </a:schemeClr>
                </a:solidFill>
                <a:effectLst>
                  <a:outerShdw blurRad="38100" dist="38100" dir="2700000" algn="tl">
                    <a:srgbClr val="000000">
                      <a:alpha val="43137"/>
                    </a:srgbClr>
                  </a:outerShdw>
                </a:effectLst>
              </a:rPr>
              <a:t> </a:t>
            </a:r>
            <a:r>
              <a:rPr lang="ar-IQ" sz="4400" b="1" dirty="0" smtClean="0">
                <a:solidFill>
                  <a:schemeClr val="tx1">
                    <a:lumMod val="95000"/>
                    <a:lumOff val="5000"/>
                  </a:schemeClr>
                </a:solidFill>
                <a:effectLst>
                  <a:outerShdw blurRad="38100" dist="38100" dir="2700000" algn="tl">
                    <a:srgbClr val="000000">
                      <a:alpha val="43137"/>
                    </a:srgbClr>
                  </a:outerShdw>
                </a:effectLst>
              </a:rPr>
              <a:t>} </a:t>
            </a:r>
            <a:r>
              <a:rPr lang="ar-IQ" dirty="0">
                <a:solidFill>
                  <a:schemeClr val="tx1">
                    <a:lumMod val="95000"/>
                    <a:lumOff val="5000"/>
                  </a:schemeClr>
                </a:solidFill>
                <a:effectLst>
                  <a:outerShdw blurRad="38100" dist="38100" dir="2700000" algn="tl">
                    <a:srgbClr val="000000">
                      <a:alpha val="43137"/>
                    </a:srgbClr>
                  </a:outerShdw>
                </a:effectLst>
              </a:rPr>
              <a:t>[الزمر: 53].</a:t>
            </a:r>
            <a:endParaRPr lang="en-US" dirty="0">
              <a:solidFill>
                <a:schemeClr val="tx1">
                  <a:lumMod val="95000"/>
                  <a:lumOff val="5000"/>
                </a:schemeClr>
              </a:solidFill>
              <a:effectLst>
                <a:outerShdw blurRad="38100" dist="38100" dir="2700000" algn="tl">
                  <a:srgbClr val="000000">
                    <a:alpha val="43137"/>
                  </a:srgbClr>
                </a:outerShdw>
              </a:effectLst>
            </a:endParaRPr>
          </a:p>
          <a:p>
            <a:pPr marL="0" indent="0" algn="ctr">
              <a:buNone/>
            </a:pPr>
            <a:endParaRPr lang="ar-EG" sz="4400" b="1" dirty="0">
              <a:solidFill>
                <a:srgbClr val="FF0066"/>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972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pic>
        <p:nvPicPr>
          <p:cNvPr id="2"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22955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6001" y="3014617"/>
            <a:ext cx="7772400" cy="1244435"/>
          </a:xfrm>
        </p:spPr>
        <p:txBody>
          <a:bodyPr/>
          <a:lstStyle/>
          <a:p>
            <a:r>
              <a:rPr lang="ar-SA" b="1" dirty="0" smtClean="0">
                <a:solidFill>
                  <a:srgbClr val="FF0066"/>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a:t>
            </a:r>
            <a:r>
              <a:rPr lang="ar-EG" b="1" dirty="0" smtClean="0">
                <a:solidFill>
                  <a:srgbClr val="FF0066"/>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A" b="1" dirty="0" smtClean="0">
                <a:solidFill>
                  <a:srgbClr val="FF0066"/>
                </a:solidFill>
                <a:effectLst>
                  <a:outerShdw blurRad="38100" dist="38100" dir="2700000" algn="tl">
                    <a:srgbClr val="000000">
                      <a:alpha val="43137"/>
                    </a:srgbClr>
                  </a:outerShdw>
                </a:effectLst>
              </a:rPr>
              <a:t>وَرَحْمَتِي </a:t>
            </a:r>
            <a:r>
              <a:rPr lang="ar-SA" b="1" dirty="0">
                <a:solidFill>
                  <a:srgbClr val="FF0066"/>
                </a:solidFill>
                <a:effectLst>
                  <a:outerShdw blurRad="38100" dist="38100" dir="2700000" algn="tl">
                    <a:srgbClr val="000000">
                      <a:alpha val="43137"/>
                    </a:srgbClr>
                  </a:outerShdw>
                </a:effectLst>
              </a:rPr>
              <a:t>وَسِعَتْ كُلَّ </a:t>
            </a:r>
            <a:r>
              <a:rPr lang="ar-SA" b="1" dirty="0" smtClean="0">
                <a:solidFill>
                  <a:srgbClr val="FF0066"/>
                </a:solidFill>
                <a:effectLst>
                  <a:outerShdw blurRad="38100" dist="38100" dir="2700000" algn="tl">
                    <a:srgbClr val="000000">
                      <a:alpha val="43137"/>
                    </a:srgbClr>
                  </a:outerShdw>
                </a:effectLst>
              </a:rPr>
              <a:t>شَيْءٍ</a:t>
            </a:r>
            <a:r>
              <a:rPr lang="ar-EG" b="1" dirty="0" smtClean="0">
                <a:solidFill>
                  <a:srgbClr val="FF0066"/>
                </a:solidFill>
                <a:effectLst>
                  <a:outerShdw blurRad="38100" dist="38100" dir="2700000" algn="tl">
                    <a:srgbClr val="000000">
                      <a:alpha val="43137"/>
                    </a:srgbClr>
                  </a:outerShdw>
                </a:effectLst>
              </a:rPr>
              <a:t> </a:t>
            </a:r>
            <a:r>
              <a:rPr lang="ar-SA" b="1" dirty="0" smtClean="0">
                <a:solidFill>
                  <a:srgbClr val="FF0066"/>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a:t>
            </a:r>
            <a:endParaRPr lang="ar-EG" b="1" dirty="0">
              <a:solidFill>
                <a:srgbClr val="FF0066"/>
              </a:solidFill>
              <a:effectLst>
                <a:outerShdw blurRad="38100" dist="38100" dir="2700000" algn="tl">
                  <a:srgbClr val="000000">
                    <a:alpha val="43137"/>
                  </a:srgbClr>
                </a:outerShdw>
              </a:effectLst>
            </a:endParaRPr>
          </a:p>
        </p:txBody>
      </p:sp>
      <p:pic>
        <p:nvPicPr>
          <p:cNvPr id="3"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5006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941" y="846831"/>
            <a:ext cx="9530366" cy="7099434"/>
          </a:xfrm>
        </p:spPr>
        <p:txBody>
          <a:bodyPr>
            <a:noAutofit/>
          </a:bodyPr>
          <a:lstStyle/>
          <a:p>
            <a:pPr marL="0" indent="0">
              <a:buNone/>
            </a:pPr>
            <a:r>
              <a:rPr lang="ar-EG" sz="3800" b="1" dirty="0" smtClean="0">
                <a:solidFill>
                  <a:srgbClr val="FF0066"/>
                </a:solidFill>
                <a:effectLst>
                  <a:outerShdw blurRad="38100" dist="38100" dir="2700000" algn="tl">
                    <a:srgbClr val="000000">
                      <a:alpha val="43137"/>
                    </a:srgbClr>
                  </a:outerShdw>
                </a:effectLst>
              </a:rPr>
              <a:t>                                      </a:t>
            </a:r>
            <a:r>
              <a:rPr lang="ar-SA" sz="3800" b="1" u="sng" dirty="0" smtClean="0">
                <a:solidFill>
                  <a:srgbClr val="FF0066"/>
                </a:solidFill>
                <a:effectLst>
                  <a:outerShdw blurRad="38100" dist="38100" dir="2700000" algn="tl">
                    <a:srgbClr val="000000">
                      <a:alpha val="43137"/>
                    </a:srgbClr>
                  </a:outerShdw>
                </a:effectLst>
              </a:rPr>
              <a:t>من </a:t>
            </a:r>
            <a:r>
              <a:rPr lang="ar-EG" sz="3800" b="1" u="sng" dirty="0" smtClean="0">
                <a:solidFill>
                  <a:srgbClr val="FF0066"/>
                </a:solidFill>
                <a:effectLst>
                  <a:outerShdw blurRad="38100" dist="38100" dir="2700000" algn="tl">
                    <a:srgbClr val="000000">
                      <a:alpha val="43137"/>
                    </a:srgbClr>
                  </a:outerShdw>
                </a:effectLst>
              </a:rPr>
              <a:t>آثار </a:t>
            </a:r>
            <a:r>
              <a:rPr lang="ar-SA" sz="3800" b="1" u="sng" dirty="0" smtClean="0">
                <a:solidFill>
                  <a:srgbClr val="FF0066"/>
                </a:solidFill>
                <a:effectLst>
                  <a:outerShdw blurRad="38100" dist="38100" dir="2700000" algn="tl">
                    <a:srgbClr val="000000">
                      <a:alpha val="43137"/>
                    </a:srgbClr>
                  </a:outerShdw>
                </a:effectLst>
              </a:rPr>
              <a:t>رحمة </a:t>
            </a:r>
            <a:r>
              <a:rPr lang="ar-SA" sz="3800" b="1" u="sng" dirty="0">
                <a:solidFill>
                  <a:srgbClr val="FF0066"/>
                </a:solidFill>
                <a:effectLst>
                  <a:outerShdw blurRad="38100" dist="38100" dir="2700000" algn="tl">
                    <a:srgbClr val="000000">
                      <a:alpha val="43137"/>
                    </a:srgbClr>
                  </a:outerShdw>
                </a:effectLst>
              </a:rPr>
              <a:t>الله ستر </a:t>
            </a:r>
            <a:endParaRPr lang="ar-EG" sz="3800" b="1" u="sng" dirty="0" smtClean="0">
              <a:solidFill>
                <a:srgbClr val="FF0066"/>
              </a:solidFill>
              <a:effectLst>
                <a:outerShdw blurRad="38100" dist="38100" dir="2700000" algn="tl">
                  <a:srgbClr val="000000">
                    <a:alpha val="43137"/>
                  </a:srgbClr>
                </a:outerShdw>
              </a:effectLst>
            </a:endParaRPr>
          </a:p>
          <a:p>
            <a:pPr marL="0" indent="0" algn="ctr">
              <a:buNone/>
            </a:pPr>
            <a:r>
              <a:rPr lang="ar-EG" sz="4000" b="1" dirty="0" smtClean="0">
                <a:solidFill>
                  <a:srgbClr val="FF0066"/>
                </a:solidFill>
                <a:effectLst>
                  <a:outerShdw blurRad="38100" dist="38100" dir="2700000" algn="tl">
                    <a:srgbClr val="000000">
                      <a:alpha val="43137"/>
                    </a:srgbClr>
                  </a:outerShdw>
                </a:effectLst>
              </a:rPr>
              <a:t>                           </a:t>
            </a:r>
            <a:r>
              <a:rPr lang="ar-SA" sz="4000" b="1" u="sng" dirty="0" smtClean="0">
                <a:solidFill>
                  <a:srgbClr val="FF0066"/>
                </a:solidFill>
                <a:effectLst>
                  <a:outerShdw blurRad="38100" dist="38100" dir="2700000" algn="tl">
                    <a:srgbClr val="000000">
                      <a:alpha val="43137"/>
                    </a:srgbClr>
                  </a:outerShdw>
                </a:effectLst>
              </a:rPr>
              <a:t>الذنوب </a:t>
            </a:r>
            <a:r>
              <a:rPr lang="ar-SA" sz="4000" b="1" u="sng" dirty="0">
                <a:solidFill>
                  <a:srgbClr val="FF0066"/>
                </a:solidFill>
                <a:effectLst>
                  <a:outerShdw blurRad="38100" dist="38100" dir="2700000" algn="tl">
                    <a:srgbClr val="000000">
                      <a:alpha val="43137"/>
                    </a:srgbClr>
                  </a:outerShdw>
                </a:effectLst>
              </a:rPr>
              <a:t>في الدنيا </a:t>
            </a:r>
            <a:r>
              <a:rPr lang="ar-SA" sz="4000" b="1" u="sng" dirty="0" smtClean="0">
                <a:solidFill>
                  <a:srgbClr val="FF0066"/>
                </a:solidFill>
                <a:effectLst>
                  <a:outerShdw blurRad="38100" dist="38100" dir="2700000" algn="tl">
                    <a:srgbClr val="000000">
                      <a:alpha val="43137"/>
                    </a:srgbClr>
                  </a:outerShdw>
                </a:effectLst>
              </a:rPr>
              <a:t>وغفرانها</a:t>
            </a:r>
            <a:endParaRPr lang="ar-EG" sz="4000" b="1" u="sng" dirty="0" smtClean="0">
              <a:solidFill>
                <a:srgbClr val="FF0066"/>
              </a:solidFill>
              <a:effectLst>
                <a:outerShdw blurRad="38100" dist="38100" dir="2700000" algn="tl">
                  <a:srgbClr val="000000">
                    <a:alpha val="43137"/>
                  </a:srgbClr>
                </a:outerShdw>
              </a:effectLst>
            </a:endParaRPr>
          </a:p>
          <a:p>
            <a:pPr marL="0" indent="0" algn="ctr">
              <a:buNone/>
            </a:pPr>
            <a:r>
              <a:rPr lang="ar-SA" sz="4000" b="1" u="sng" dirty="0" smtClean="0">
                <a:solidFill>
                  <a:srgbClr val="FF0066"/>
                </a:solidFill>
                <a:effectLst>
                  <a:outerShdw blurRad="38100" dist="38100" dir="2700000" algn="tl">
                    <a:srgbClr val="000000">
                      <a:alpha val="43137"/>
                    </a:srgbClr>
                  </a:outerShdw>
                </a:effectLst>
              </a:rPr>
              <a:t> </a:t>
            </a:r>
            <a:r>
              <a:rPr lang="ar-SA" sz="4000" b="1" u="sng" dirty="0">
                <a:solidFill>
                  <a:srgbClr val="FF0066"/>
                </a:solidFill>
                <a:effectLst>
                  <a:outerShdw blurRad="38100" dist="38100" dir="2700000" algn="tl">
                    <a:srgbClr val="000000">
                      <a:alpha val="43137"/>
                    </a:srgbClr>
                  </a:outerShdw>
                </a:effectLst>
              </a:rPr>
              <a:t>في الآخرة</a:t>
            </a:r>
            <a:r>
              <a:rPr lang="en-US" sz="4000" b="1" u="sng" dirty="0" smtClean="0">
                <a:solidFill>
                  <a:srgbClr val="FF0066"/>
                </a:solidFill>
                <a:effectLst>
                  <a:outerShdw blurRad="38100" dist="38100" dir="2700000" algn="tl">
                    <a:srgbClr val="000000">
                      <a:alpha val="43137"/>
                    </a:srgbClr>
                  </a:outerShdw>
                </a:effectLst>
              </a:rPr>
              <a:t>:</a:t>
            </a:r>
            <a:r>
              <a:rPr lang="en-US" sz="4000" b="1" u="sng" dirty="0">
                <a:solidFill>
                  <a:srgbClr val="FF0066"/>
                </a:solidFill>
                <a:effectLst>
                  <a:outerShdw blurRad="38100" dist="38100" dir="2700000" algn="tl">
                    <a:srgbClr val="000000">
                      <a:alpha val="43137"/>
                    </a:srgbClr>
                  </a:outerShdw>
                </a:effectLst>
              </a:rPr>
              <a:t> </a:t>
            </a:r>
            <a:endParaRPr lang="en-US" sz="4000" b="1" u="sng" dirty="0" smtClean="0">
              <a:solidFill>
                <a:srgbClr val="FF0066"/>
              </a:solidFill>
              <a:effectLst>
                <a:outerShdw blurRad="38100" dist="38100" dir="2700000" algn="tl">
                  <a:srgbClr val="000000">
                    <a:alpha val="43137"/>
                  </a:srgbClr>
                </a:outerShdw>
              </a:effectLst>
            </a:endParaRPr>
          </a:p>
          <a:p>
            <a:pPr marL="0" indent="0" algn="ctr">
              <a:buNone/>
            </a:pPr>
            <a:r>
              <a:rPr lang="ar-EG" sz="4000" b="1" dirty="0" smtClean="0">
                <a:solidFill>
                  <a:srgbClr val="002060"/>
                </a:solidFill>
                <a:effectLst>
                  <a:outerShdw blurRad="38100" dist="38100" dir="2700000" algn="tl">
                    <a:srgbClr val="000000">
                      <a:alpha val="43137"/>
                    </a:srgbClr>
                  </a:outerShdw>
                </a:effectLst>
              </a:rPr>
              <a:t>قال </a:t>
            </a:r>
            <a:r>
              <a:rPr lang="ar-SA" sz="4000" b="1" dirty="0" smtClean="0">
                <a:solidFill>
                  <a:srgbClr val="002060"/>
                </a:solidFill>
                <a:effectLst>
                  <a:outerShdw blurRad="38100" dist="38100" dir="2700000" algn="tl">
                    <a:srgbClr val="000000">
                      <a:alpha val="43137"/>
                    </a:srgbClr>
                  </a:outerShdw>
                </a:effectLst>
              </a:rPr>
              <a:t>رسول </a:t>
            </a:r>
            <a:r>
              <a:rPr lang="ar-SA" sz="4000" b="1" dirty="0">
                <a:solidFill>
                  <a:srgbClr val="002060"/>
                </a:solidFill>
                <a:effectLst>
                  <a:outerShdw blurRad="38100" dist="38100" dir="2700000" algn="tl">
                    <a:srgbClr val="000000">
                      <a:alpha val="43137"/>
                    </a:srgbClr>
                  </a:outerShdw>
                </a:effectLst>
              </a:rPr>
              <a:t>الله </a:t>
            </a:r>
            <a:r>
              <a:rPr lang="ar-SA" sz="4000" b="1" dirty="0" smtClean="0">
                <a:solidFill>
                  <a:srgbClr val="002060"/>
                </a:solidFill>
                <a:effectLst>
                  <a:outerShdw blurRad="38100" dist="38100" dir="2700000" algn="tl">
                    <a:srgbClr val="000000">
                      <a:alpha val="43137"/>
                    </a:srgbClr>
                  </a:outerShdw>
                </a:effectLst>
              </a:rPr>
              <a:t>صلَّى </a:t>
            </a:r>
            <a:r>
              <a:rPr lang="ar-SA" sz="4000" b="1" dirty="0">
                <a:solidFill>
                  <a:srgbClr val="002060"/>
                </a:solidFill>
                <a:effectLst>
                  <a:outerShdw blurRad="38100" dist="38100" dir="2700000" algn="tl">
                    <a:srgbClr val="000000">
                      <a:alpha val="43137"/>
                    </a:srgbClr>
                  </a:outerShdw>
                </a:effectLst>
              </a:rPr>
              <a:t>الله عليه وسلَّم </a:t>
            </a:r>
            <a:r>
              <a:rPr lang="ar-SA" sz="4000" b="1" dirty="0" smtClean="0">
                <a:solidFill>
                  <a:srgbClr val="002060"/>
                </a:solidFill>
                <a:effectLst>
                  <a:outerShdw blurRad="38100" dist="38100" dir="2700000" algn="tl">
                    <a:srgbClr val="000000">
                      <a:alpha val="43137"/>
                    </a:srgbClr>
                  </a:outerShdw>
                </a:effectLst>
              </a:rPr>
              <a:t>: </a:t>
            </a:r>
            <a:endParaRPr lang="ar-EG" sz="4000" b="1" dirty="0">
              <a:solidFill>
                <a:srgbClr val="002060"/>
              </a:solidFill>
              <a:effectLst>
                <a:outerShdw blurRad="38100" dist="38100" dir="2700000" algn="tl">
                  <a:srgbClr val="000000">
                    <a:alpha val="43137"/>
                  </a:srgbClr>
                </a:outerShdw>
              </a:effectLst>
            </a:endParaRPr>
          </a:p>
          <a:p>
            <a:pPr marL="0" indent="0" algn="ctr">
              <a:buNone/>
            </a:pPr>
            <a:r>
              <a:rPr lang="ar-SA" sz="4000" b="1" dirty="0" smtClean="0">
                <a:effectLst>
                  <a:outerShdw blurRad="38100" dist="38100" dir="2700000" algn="tl">
                    <a:srgbClr val="000000">
                      <a:alpha val="43137"/>
                    </a:srgbClr>
                  </a:outerShdw>
                </a:effectLst>
              </a:rPr>
              <a:t>(</a:t>
            </a:r>
            <a:r>
              <a:rPr lang="ar-SA" sz="4000" b="1" dirty="0">
                <a:effectLst>
                  <a:outerShdw blurRad="38100" dist="38100" dir="2700000" algn="tl">
                    <a:srgbClr val="000000">
                      <a:alpha val="43137"/>
                    </a:srgbClr>
                  </a:outerShdw>
                </a:effectLst>
              </a:rPr>
              <a:t>إن الله يُدنِي المؤمن، فيضع عليه كنفه ويستره، </a:t>
            </a:r>
            <a:endParaRPr lang="ar-EG" sz="4000" b="1" dirty="0" smtClean="0">
              <a:effectLst>
                <a:outerShdw blurRad="38100" dist="38100" dir="2700000" algn="tl">
                  <a:srgbClr val="000000">
                    <a:alpha val="43137"/>
                  </a:srgbClr>
                </a:outerShdw>
              </a:effectLst>
            </a:endParaRPr>
          </a:p>
          <a:p>
            <a:pPr marL="0" indent="0" algn="ctr">
              <a:buNone/>
            </a:pPr>
            <a:r>
              <a:rPr lang="ar-SA" sz="4000" b="1" dirty="0" smtClean="0">
                <a:effectLst>
                  <a:outerShdw blurRad="38100" dist="38100" dir="2700000" algn="tl">
                    <a:srgbClr val="000000">
                      <a:alpha val="43137"/>
                    </a:srgbClr>
                  </a:outerShdw>
                </a:effectLst>
              </a:rPr>
              <a:t>فيقول</a:t>
            </a:r>
            <a:r>
              <a:rPr lang="ar-SA" sz="4000" b="1" dirty="0">
                <a:effectLst>
                  <a:outerShdw blurRad="38100" dist="38100" dir="2700000" algn="tl">
                    <a:srgbClr val="000000">
                      <a:alpha val="43137"/>
                    </a:srgbClr>
                  </a:outerShdw>
                </a:effectLst>
              </a:rPr>
              <a:t>: أتعرف ذنب كذا؟ أتعرف ذنب كذا</a:t>
            </a:r>
            <a:r>
              <a:rPr lang="ar-SA" sz="4000" b="1" dirty="0" smtClean="0">
                <a:effectLst>
                  <a:outerShdw blurRad="38100" dist="38100" dir="2700000" algn="tl">
                    <a:srgbClr val="000000">
                      <a:alpha val="43137"/>
                    </a:srgbClr>
                  </a:outerShdw>
                </a:effectLst>
              </a:rPr>
              <a:t>؟</a:t>
            </a:r>
            <a:endParaRPr lang="ar-EG" sz="4000" b="1" dirty="0" smtClean="0">
              <a:effectLst>
                <a:outerShdw blurRad="38100" dist="38100" dir="2700000" algn="tl">
                  <a:srgbClr val="000000">
                    <a:alpha val="43137"/>
                  </a:srgbClr>
                </a:outerShdw>
              </a:effectLst>
            </a:endParaRPr>
          </a:p>
          <a:p>
            <a:pPr marL="0" indent="0" algn="ctr">
              <a:buNone/>
            </a:pPr>
            <a:r>
              <a:rPr lang="ar-SA" sz="4000" b="1" dirty="0" smtClean="0">
                <a:effectLst>
                  <a:outerShdw blurRad="38100" dist="38100" dir="2700000" algn="tl">
                    <a:srgbClr val="000000">
                      <a:alpha val="43137"/>
                    </a:srgbClr>
                  </a:outerShdw>
                </a:effectLst>
              </a:rPr>
              <a:t> </a:t>
            </a:r>
            <a:r>
              <a:rPr lang="ar-SA" sz="4000" b="1" dirty="0">
                <a:effectLst>
                  <a:outerShdw blurRad="38100" dist="38100" dir="2700000" algn="tl">
                    <a:srgbClr val="000000">
                      <a:alpha val="43137"/>
                    </a:srgbClr>
                  </a:outerShdw>
                </a:effectLst>
              </a:rPr>
              <a:t>فيقول: نعم، أي رب، حتى إذا قرَّره بذنوبه</a:t>
            </a:r>
            <a:r>
              <a:rPr lang="ar-SA" sz="4000" b="1" dirty="0" smtClean="0">
                <a:effectLst>
                  <a:outerShdw blurRad="38100" dist="38100" dir="2700000" algn="tl">
                    <a:srgbClr val="000000">
                      <a:alpha val="43137"/>
                    </a:srgbClr>
                  </a:outerShdw>
                </a:effectLst>
              </a:rPr>
              <a:t>،</a:t>
            </a:r>
            <a:endParaRPr lang="ar-EG" sz="4000" b="1" dirty="0" smtClean="0">
              <a:effectLst>
                <a:outerShdw blurRad="38100" dist="38100" dir="2700000" algn="tl">
                  <a:srgbClr val="000000">
                    <a:alpha val="43137"/>
                  </a:srgbClr>
                </a:outerShdw>
              </a:effectLst>
            </a:endParaRPr>
          </a:p>
          <a:p>
            <a:pPr marL="0" indent="0" algn="ctr">
              <a:buNone/>
            </a:pPr>
            <a:r>
              <a:rPr lang="ar-SA" sz="4000" b="1" dirty="0" smtClean="0">
                <a:effectLst>
                  <a:outerShdw blurRad="38100" dist="38100" dir="2700000" algn="tl">
                    <a:srgbClr val="000000">
                      <a:alpha val="43137"/>
                    </a:srgbClr>
                  </a:outerShdw>
                </a:effectLst>
              </a:rPr>
              <a:t> </a:t>
            </a:r>
            <a:r>
              <a:rPr lang="ar-SA" sz="4000" b="1" dirty="0">
                <a:effectLst>
                  <a:outerShdw blurRad="38100" dist="38100" dir="2700000" algn="tl">
                    <a:srgbClr val="000000">
                      <a:alpha val="43137"/>
                    </a:srgbClr>
                  </a:outerShdw>
                </a:effectLst>
              </a:rPr>
              <a:t>ورأى في نفسه أنه هلك، قال: سترتها عليك في الدنيا، وأنا أغفرها لك اليوم، فيُعطَى كتاب </a:t>
            </a:r>
            <a:r>
              <a:rPr lang="ar-SA" sz="4000" b="1" dirty="0" smtClean="0">
                <a:effectLst>
                  <a:outerShdw blurRad="38100" dist="38100" dir="2700000" algn="tl">
                    <a:srgbClr val="000000">
                      <a:alpha val="43137"/>
                    </a:srgbClr>
                  </a:outerShdw>
                </a:effectLst>
              </a:rPr>
              <a:t>حسناته</a:t>
            </a:r>
            <a:r>
              <a:rPr lang="en-US" sz="4000" b="1" dirty="0" smtClean="0">
                <a:effectLst>
                  <a:outerShdw blurRad="38100" dist="38100" dir="2700000" algn="tl">
                    <a:srgbClr val="000000">
                      <a:alpha val="43137"/>
                    </a:srgbClr>
                  </a:outerShdw>
                </a:effectLst>
              </a:rPr>
              <a:t>( </a:t>
            </a:r>
            <a:endParaRPr lang="ar-EG" sz="4000" b="1" dirty="0" smtClean="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6793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right)">
                                      <p:cBhvr>
                                        <p:cTn id="10" dur="750"/>
                                        <p:tgtEl>
                                          <p:spTgt spid="3">
                                            <p:txEl>
                                              <p:pRg st="1" end="1"/>
                                            </p:txEl>
                                          </p:spTgt>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right)">
                                      <p:cBhvr>
                                        <p:cTn id="13" dur="75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right)">
                                      <p:cBhvr>
                                        <p:cTn id="18" dur="750"/>
                                        <p:tgtEl>
                                          <p:spTgt spid="3">
                                            <p:txEl>
                                              <p:pRg st="3" end="3"/>
                                            </p:txEl>
                                          </p:spTgt>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right)">
                                      <p:cBhvr>
                                        <p:cTn id="21" dur="750"/>
                                        <p:tgtEl>
                                          <p:spTgt spid="3">
                                            <p:txEl>
                                              <p:pRg st="4" end="4"/>
                                            </p:txEl>
                                          </p:spTgt>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right)">
                                      <p:cBhvr>
                                        <p:cTn id="24" dur="750"/>
                                        <p:tgtEl>
                                          <p:spTgt spid="3">
                                            <p:txEl>
                                              <p:pRg st="5" end="5"/>
                                            </p:txEl>
                                          </p:spTgt>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right)">
                                      <p:cBhvr>
                                        <p:cTn id="27" dur="750"/>
                                        <p:tgtEl>
                                          <p:spTgt spid="3">
                                            <p:txEl>
                                              <p:pRg st="6" end="6"/>
                                            </p:txEl>
                                          </p:spTgt>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wipe(right)">
                                      <p:cBhvr>
                                        <p:cTn id="30" dur="75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4"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672585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65394"/>
            <a:ext cx="8950817" cy="5592606"/>
          </a:xfrm>
        </p:spPr>
        <p:txBody>
          <a:bodyPr>
            <a:noAutofit/>
          </a:bodyPr>
          <a:lstStyle/>
          <a:p>
            <a:pPr marL="0" indent="0" algn="ctr">
              <a:buNone/>
            </a:pPr>
            <a:r>
              <a:rPr lang="ar-EG" sz="4000" b="1" dirty="0" smtClean="0">
                <a:solidFill>
                  <a:srgbClr val="FF0066"/>
                </a:solidFill>
                <a:effectLst>
                  <a:outerShdw blurRad="38100" dist="38100" dir="2700000" algn="tl">
                    <a:srgbClr val="000000">
                      <a:alpha val="43137"/>
                    </a:srgbClr>
                  </a:outerShdw>
                </a:effectLst>
              </a:rPr>
              <a:t>                            </a:t>
            </a:r>
            <a:r>
              <a:rPr lang="ar-EG" sz="4000" b="1" u="sng" dirty="0" smtClean="0">
                <a:solidFill>
                  <a:srgbClr val="FF0066"/>
                </a:solidFill>
                <a:effectLst>
                  <a:outerShdw blurRad="38100" dist="38100" dir="2700000" algn="tl">
                    <a:srgbClr val="000000">
                      <a:alpha val="43137"/>
                    </a:srgbClr>
                  </a:outerShdw>
                </a:effectLst>
              </a:rPr>
              <a:t>4</a:t>
            </a:r>
            <a:r>
              <a:rPr lang="ar-IQ" sz="4000" b="1" u="sng" dirty="0" smtClean="0">
                <a:solidFill>
                  <a:srgbClr val="FF0066"/>
                </a:solidFill>
                <a:effectLst>
                  <a:outerShdw blurRad="38100" dist="38100" dir="2700000" algn="tl">
                    <a:srgbClr val="000000">
                      <a:alpha val="43137"/>
                    </a:srgbClr>
                  </a:outerShdw>
                </a:effectLst>
              </a:rPr>
              <a:t>- </a:t>
            </a:r>
            <a:r>
              <a:rPr lang="ar-IQ" sz="4000" b="1" u="sng" dirty="0">
                <a:solidFill>
                  <a:srgbClr val="FF0066"/>
                </a:solidFill>
                <a:effectLst>
                  <a:outerShdw blurRad="38100" dist="38100" dir="2700000" algn="tl">
                    <a:srgbClr val="000000">
                      <a:alpha val="43137"/>
                    </a:srgbClr>
                  </a:outerShdw>
                </a:effectLst>
              </a:rPr>
              <a:t>تنزيل بركات الله سبحانه </a:t>
            </a:r>
            <a:endParaRPr lang="ar-EG" sz="4000" b="1" u="sng" dirty="0" smtClean="0">
              <a:solidFill>
                <a:srgbClr val="FF0066"/>
              </a:solidFill>
              <a:effectLst>
                <a:outerShdw blurRad="38100" dist="38100" dir="2700000" algn="tl">
                  <a:srgbClr val="000000">
                    <a:alpha val="43137"/>
                  </a:srgbClr>
                </a:outerShdw>
              </a:effectLst>
            </a:endParaRPr>
          </a:p>
          <a:p>
            <a:pPr marL="0" indent="0" algn="ctr">
              <a:buNone/>
            </a:pPr>
            <a:r>
              <a:rPr lang="ar-EG" sz="4000" b="1" dirty="0">
                <a:solidFill>
                  <a:srgbClr val="FF0066"/>
                </a:solidFill>
                <a:effectLst>
                  <a:outerShdw blurRad="38100" dist="38100" dir="2700000" algn="tl">
                    <a:srgbClr val="000000">
                      <a:alpha val="43137"/>
                    </a:srgbClr>
                  </a:outerShdw>
                </a:effectLst>
              </a:rPr>
              <a:t> </a:t>
            </a:r>
            <a:r>
              <a:rPr lang="ar-EG" sz="4000" b="1" dirty="0" smtClean="0">
                <a:solidFill>
                  <a:srgbClr val="FF0066"/>
                </a:solidFill>
                <a:effectLst>
                  <a:outerShdw blurRad="38100" dist="38100" dir="2700000" algn="tl">
                    <a:srgbClr val="000000">
                      <a:alpha val="43137"/>
                    </a:srgbClr>
                  </a:outerShdw>
                </a:effectLst>
              </a:rPr>
              <a:t>                       </a:t>
            </a:r>
            <a:r>
              <a:rPr lang="ar-IQ" sz="4000" b="1" u="sng" dirty="0" smtClean="0">
                <a:solidFill>
                  <a:srgbClr val="FF0066"/>
                </a:solidFill>
                <a:effectLst>
                  <a:outerShdw blurRad="38100" dist="38100" dir="2700000" algn="tl">
                    <a:srgbClr val="000000">
                      <a:alpha val="43137"/>
                    </a:srgbClr>
                  </a:outerShdw>
                </a:effectLst>
              </a:rPr>
              <a:t>وتعالى </a:t>
            </a:r>
            <a:r>
              <a:rPr lang="ar-IQ" sz="4000" b="1" u="sng" dirty="0">
                <a:solidFill>
                  <a:srgbClr val="FF0066"/>
                </a:solidFill>
                <a:effectLst>
                  <a:outerShdw blurRad="38100" dist="38100" dir="2700000" algn="tl">
                    <a:srgbClr val="000000">
                      <a:alpha val="43137"/>
                    </a:srgbClr>
                  </a:outerShdw>
                </a:effectLst>
              </a:rPr>
              <a:t>على أهل الأرض: </a:t>
            </a:r>
            <a:endParaRPr lang="en-US" sz="4000" b="1" u="sng" dirty="0">
              <a:solidFill>
                <a:srgbClr val="FF0066"/>
              </a:solidFill>
              <a:effectLst>
                <a:outerShdw blurRad="38100" dist="38100" dir="2700000" algn="tl">
                  <a:srgbClr val="000000">
                    <a:alpha val="43137"/>
                  </a:srgbClr>
                </a:outerShdw>
              </a:effectLst>
            </a:endParaRPr>
          </a:p>
          <a:p>
            <a:pPr marL="0" indent="0" algn="ctr">
              <a:buNone/>
            </a:pPr>
            <a:r>
              <a:rPr lang="ar-IQ" sz="4000" b="1" dirty="0">
                <a:effectLst>
                  <a:outerShdw blurRad="38100" dist="38100" dir="2700000" algn="tl">
                    <a:srgbClr val="000000">
                      <a:alpha val="43137"/>
                    </a:srgbClr>
                  </a:outerShdw>
                </a:effectLst>
              </a:rPr>
              <a:t>وكذلك من آثار رحمة الله سبحانه وتعالى على أهل الأرض أنه ينزل لهم من السماء ما يفتح عليهم من </a:t>
            </a:r>
            <a:r>
              <a:rPr lang="ar-IQ" sz="4000" b="1" dirty="0" smtClean="0">
                <a:effectLst>
                  <a:outerShdw blurRad="38100" dist="38100" dir="2700000" algn="tl">
                    <a:srgbClr val="000000">
                      <a:alpha val="43137"/>
                    </a:srgbClr>
                  </a:outerShdw>
                </a:effectLst>
              </a:rPr>
              <a:t>الرزق</a:t>
            </a:r>
            <a:r>
              <a:rPr lang="ar-EG" sz="4000" b="1" dirty="0" smtClean="0">
                <a:effectLst>
                  <a:outerShdw blurRad="38100" dist="38100" dir="2700000" algn="tl">
                    <a:srgbClr val="000000">
                      <a:alpha val="43137"/>
                    </a:srgbClr>
                  </a:outerShdw>
                </a:effectLst>
              </a:rPr>
              <a:t> والفرج والخير..</a:t>
            </a:r>
          </a:p>
          <a:p>
            <a:pPr marL="0" indent="0" algn="ctr">
              <a:buNone/>
            </a:pPr>
            <a:r>
              <a:rPr lang="ar-IQ" sz="4000" b="1" u="sng" dirty="0" smtClean="0">
                <a:solidFill>
                  <a:srgbClr val="FF0066"/>
                </a:solidFill>
                <a:effectLst>
                  <a:outerShdw blurRad="38100" dist="38100" dir="2700000" algn="tl">
                    <a:srgbClr val="000000">
                      <a:alpha val="43137"/>
                    </a:srgbClr>
                  </a:outerShdw>
                </a:effectLst>
              </a:rPr>
              <a:t>يقول </a:t>
            </a:r>
            <a:r>
              <a:rPr lang="ar-IQ" sz="4000" b="1" u="sng" dirty="0">
                <a:solidFill>
                  <a:srgbClr val="FF0066"/>
                </a:solidFill>
                <a:effectLst>
                  <a:outerShdw blurRad="38100" dist="38100" dir="2700000" algn="tl">
                    <a:srgbClr val="000000">
                      <a:alpha val="43137"/>
                    </a:srgbClr>
                  </a:outerShdw>
                </a:effectLst>
              </a:rPr>
              <a:t>سبحانه وتعالى</a:t>
            </a:r>
            <a:r>
              <a:rPr lang="ar-IQ" sz="4000" b="1" u="sng" dirty="0" smtClean="0">
                <a:solidFill>
                  <a:srgbClr val="FF0066"/>
                </a:solidFill>
                <a:effectLst>
                  <a:outerShdw blurRad="38100" dist="38100" dir="2700000" algn="tl">
                    <a:srgbClr val="000000">
                      <a:alpha val="43137"/>
                    </a:srgbClr>
                  </a:outerShdw>
                </a:effectLst>
              </a:rPr>
              <a:t>:</a:t>
            </a:r>
            <a:endParaRPr lang="ar-EG" sz="4000" b="1" dirty="0" smtClean="0">
              <a:solidFill>
                <a:srgbClr val="FF0066"/>
              </a:solidFill>
              <a:effectLst>
                <a:outerShdw blurRad="38100" dist="38100" dir="2700000" algn="tl">
                  <a:srgbClr val="000000">
                    <a:alpha val="43137"/>
                  </a:srgbClr>
                </a:outerShdw>
              </a:effectLst>
            </a:endParaRPr>
          </a:p>
          <a:p>
            <a:pPr marL="0" indent="0" algn="ctr">
              <a:buNone/>
            </a:pPr>
            <a:r>
              <a:rPr lang="ar-IQ" sz="4000" b="1" dirty="0" smtClean="0">
                <a:effectLst>
                  <a:outerShdw blurRad="38100" dist="38100" dir="2700000" algn="tl">
                    <a:srgbClr val="000000">
                      <a:alpha val="43137"/>
                    </a:srgbClr>
                  </a:outerShdw>
                </a:effectLst>
              </a:rPr>
              <a:t>{</a:t>
            </a:r>
            <a:r>
              <a:rPr lang="ar-IQ" sz="4000" b="1" dirty="0">
                <a:effectLst>
                  <a:outerShdw blurRad="38100" dist="38100" dir="2700000" algn="tl">
                    <a:srgbClr val="000000">
                      <a:alpha val="43137"/>
                    </a:srgbClr>
                  </a:outerShdw>
                </a:effectLst>
              </a:rPr>
              <a:t>مَا يَفْتَحِ اللَّهُ لِلنَّاسِ مِنْ رَحْمَةٍ فَلَا مُمْسِكَ لَهَا وَمَا يُمْسِكْ فَلَا مُرْسِلَ لَهُ مِنْ بَعْدِهِ وَهُوَ الْعَزِيزُ الْحَكِيمُ} </a:t>
            </a:r>
            <a:endParaRPr lang="ar-EG" sz="4000" b="1" dirty="0" smtClean="0">
              <a:effectLst>
                <a:outerShdw blurRad="38100" dist="38100" dir="2700000" algn="tl">
                  <a:srgbClr val="000000">
                    <a:alpha val="43137"/>
                  </a:srgbClr>
                </a:outerShdw>
              </a:effectLst>
            </a:endParaRPr>
          </a:p>
          <a:p>
            <a:pPr marL="0" indent="0" algn="ctr">
              <a:buNone/>
            </a:pPr>
            <a:r>
              <a:rPr lang="ar-IQ" dirty="0" smtClean="0">
                <a:effectLst>
                  <a:outerShdw blurRad="38100" dist="38100" dir="2700000" algn="tl">
                    <a:srgbClr val="000000">
                      <a:alpha val="43137"/>
                    </a:srgbClr>
                  </a:outerShdw>
                </a:effectLst>
              </a:rPr>
              <a:t>[</a:t>
            </a:r>
            <a:r>
              <a:rPr lang="ar-IQ" dirty="0">
                <a:effectLst>
                  <a:outerShdw blurRad="38100" dist="38100" dir="2700000" algn="tl">
                    <a:srgbClr val="000000">
                      <a:alpha val="43137"/>
                    </a:srgbClr>
                  </a:outerShdw>
                </a:effectLst>
              </a:rPr>
              <a:t>فاطر: 2</a:t>
            </a:r>
            <a:r>
              <a:rPr lang="ar-IQ" dirty="0" smtClean="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15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75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up)">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75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up)">
                                      <p:cBhvr>
                                        <p:cTn id="23" dur="750"/>
                                        <p:tgtEl>
                                          <p:spTgt spid="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up)">
                                      <p:cBhvr>
                                        <p:cTn id="26"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8497" y="1246074"/>
            <a:ext cx="7886700" cy="4351338"/>
          </a:xfrm>
        </p:spPr>
        <p:txBody>
          <a:bodyPr>
            <a:noAutofit/>
          </a:bodyPr>
          <a:lstStyle/>
          <a:p>
            <a:pPr marL="0" indent="0" algn="ctr">
              <a:buNone/>
            </a:pPr>
            <a:r>
              <a:rPr lang="ar-EG" sz="4000" b="1" dirty="0" smtClean="0">
                <a:solidFill>
                  <a:srgbClr val="FF0066"/>
                </a:solidFill>
                <a:effectLst>
                  <a:outerShdw blurRad="38100" dist="38100" dir="2700000" algn="tl">
                    <a:srgbClr val="000000">
                      <a:alpha val="43137"/>
                    </a:srgbClr>
                  </a:outerShdw>
                </a:effectLst>
              </a:rPr>
              <a:t>                      </a:t>
            </a:r>
            <a:r>
              <a:rPr lang="ar-IQ" sz="4000" b="1" u="sng" dirty="0" smtClean="0">
                <a:solidFill>
                  <a:srgbClr val="FF0066"/>
                </a:solidFill>
                <a:effectLst>
                  <a:outerShdw blurRad="38100" dist="38100" dir="2700000" algn="tl">
                    <a:srgbClr val="000000">
                      <a:alpha val="43137"/>
                    </a:srgbClr>
                  </a:outerShdw>
                </a:effectLst>
              </a:rPr>
              <a:t>قيل</a:t>
            </a:r>
            <a:r>
              <a:rPr lang="ar-IQ" sz="4000" b="1" u="sng" dirty="0">
                <a:solidFill>
                  <a:srgbClr val="FF0066"/>
                </a:solidFill>
                <a:effectLst>
                  <a:outerShdw blurRad="38100" dist="38100" dir="2700000" algn="tl">
                    <a:srgbClr val="000000">
                      <a:alpha val="43137"/>
                    </a:srgbClr>
                  </a:outerShdw>
                </a:effectLst>
              </a:rPr>
              <a:t>: </a:t>
            </a:r>
            <a:endParaRPr lang="ar-EG" sz="4000" b="1" u="sng" dirty="0" smtClean="0">
              <a:solidFill>
                <a:srgbClr val="FF0066"/>
              </a:solidFill>
              <a:effectLst>
                <a:outerShdw blurRad="38100" dist="38100" dir="2700000" algn="tl">
                  <a:srgbClr val="000000">
                    <a:alpha val="43137"/>
                  </a:srgbClr>
                </a:outerShdw>
              </a:effectLst>
            </a:endParaRPr>
          </a:p>
          <a:p>
            <a:pPr marL="0" indent="0" algn="ctr">
              <a:buNone/>
            </a:pPr>
            <a:r>
              <a:rPr lang="ar-EG" sz="4000" b="1" dirty="0" smtClean="0">
                <a:solidFill>
                  <a:srgbClr val="FF0066"/>
                </a:solidFill>
                <a:effectLst>
                  <a:outerShdw blurRad="38100" dist="38100" dir="2700000" algn="tl">
                    <a:srgbClr val="000000">
                      <a:alpha val="43137"/>
                    </a:srgbClr>
                  </a:outerShdw>
                </a:effectLst>
              </a:rPr>
              <a:t>                  </a:t>
            </a:r>
            <a:r>
              <a:rPr lang="ar-IQ" sz="4000" b="1" u="sng" dirty="0" smtClean="0">
                <a:solidFill>
                  <a:srgbClr val="FF0066"/>
                </a:solidFill>
                <a:effectLst>
                  <a:outerShdw blurRad="38100" dist="38100" dir="2700000" algn="tl">
                    <a:srgbClr val="000000">
                      <a:alpha val="43137"/>
                    </a:srgbClr>
                  </a:outerShdw>
                </a:effectLst>
              </a:rPr>
              <a:t>ما </a:t>
            </a:r>
            <a:r>
              <a:rPr lang="ar-IQ" sz="4000" b="1" u="sng" dirty="0">
                <a:solidFill>
                  <a:srgbClr val="FF0066"/>
                </a:solidFill>
                <a:effectLst>
                  <a:outerShdw blurRad="38100" dist="38100" dir="2700000" algn="tl">
                    <a:srgbClr val="000000">
                      <a:alpha val="43137"/>
                    </a:srgbClr>
                  </a:outerShdw>
                </a:effectLst>
              </a:rPr>
              <a:t>يفتح الله </a:t>
            </a:r>
            <a:r>
              <a:rPr lang="ar-IQ" sz="4000" b="1" u="sng" dirty="0" smtClean="0">
                <a:solidFill>
                  <a:srgbClr val="FF0066"/>
                </a:solidFill>
                <a:effectLst>
                  <a:outerShdw blurRad="38100" dist="38100" dir="2700000" algn="tl">
                    <a:srgbClr val="000000">
                      <a:alpha val="43137"/>
                    </a:srgbClr>
                  </a:outerShdw>
                </a:effectLst>
              </a:rPr>
              <a:t>للناس </a:t>
            </a:r>
            <a:r>
              <a:rPr lang="ar-IQ" sz="4000" b="1" u="sng" dirty="0">
                <a:solidFill>
                  <a:srgbClr val="FF0066"/>
                </a:solidFill>
                <a:effectLst>
                  <a:outerShdw blurRad="38100" dist="38100" dir="2700000" algn="tl">
                    <a:srgbClr val="000000">
                      <a:alpha val="43137"/>
                    </a:srgbClr>
                  </a:outerShdw>
                </a:effectLst>
              </a:rPr>
              <a:t>أي: </a:t>
            </a:r>
            <a:endParaRPr lang="ar-EG" sz="4000" b="1" u="sng" dirty="0" smtClean="0">
              <a:solidFill>
                <a:srgbClr val="FF0066"/>
              </a:solidFill>
              <a:effectLst>
                <a:outerShdw blurRad="38100" dist="38100" dir="2700000" algn="tl">
                  <a:srgbClr val="000000">
                    <a:alpha val="43137"/>
                  </a:srgbClr>
                </a:outerShdw>
              </a:effectLst>
            </a:endParaRPr>
          </a:p>
          <a:p>
            <a:pPr marL="0" indent="0" algn="ctr">
              <a:buNone/>
            </a:pPr>
            <a:r>
              <a:rPr lang="ar-IQ" sz="4000" b="1" dirty="0" smtClean="0">
                <a:effectLst>
                  <a:outerShdw blurRad="38100" dist="38100" dir="2700000" algn="tl">
                    <a:srgbClr val="000000">
                      <a:alpha val="43137"/>
                    </a:srgbClr>
                  </a:outerShdw>
                </a:effectLst>
              </a:rPr>
              <a:t>الموسَّع </a:t>
            </a:r>
            <a:r>
              <a:rPr lang="ar-IQ" sz="4000" b="1" dirty="0">
                <a:effectLst>
                  <a:outerShdw blurRad="38100" dist="38100" dir="2700000" algn="tl">
                    <a:srgbClr val="000000">
                      <a:alpha val="43137"/>
                    </a:srgbClr>
                  </a:outerShdw>
                </a:effectLst>
              </a:rPr>
              <a:t>عليه رزقُه، لا يضيق عليه غيرُ الله، والمحروم لا يوسِّع عليه غير الله.</a:t>
            </a:r>
            <a:endParaRPr lang="en-US" sz="4000" b="1" dirty="0">
              <a:effectLst>
                <a:outerShdw blurRad="38100" dist="38100" dir="2700000" algn="tl">
                  <a:srgbClr val="000000">
                    <a:alpha val="43137"/>
                  </a:srgbClr>
                </a:outerShdw>
              </a:effectLst>
            </a:endParaRPr>
          </a:p>
          <a:p>
            <a:pPr marL="0" indent="0" algn="ctr">
              <a:buNone/>
            </a:pPr>
            <a:r>
              <a:rPr lang="ar-IQ" sz="4000" b="1" u="sng" dirty="0" smtClean="0">
                <a:solidFill>
                  <a:srgbClr val="FF0066"/>
                </a:solidFill>
                <a:effectLst>
                  <a:outerShdw blurRad="38100" dist="38100" dir="2700000" algn="tl">
                    <a:srgbClr val="000000">
                      <a:alpha val="43137"/>
                    </a:srgbClr>
                  </a:outerShdw>
                </a:effectLst>
              </a:rPr>
              <a:t>ويقال:</a:t>
            </a:r>
            <a:endParaRPr lang="ar-EG" sz="4000" b="1" u="sng" dirty="0" smtClean="0">
              <a:solidFill>
                <a:srgbClr val="FF0066"/>
              </a:solidFill>
              <a:effectLst>
                <a:outerShdw blurRad="38100" dist="38100" dir="2700000" algn="tl">
                  <a:srgbClr val="000000">
                    <a:alpha val="43137"/>
                  </a:srgbClr>
                </a:outerShdw>
              </a:effectLst>
            </a:endParaRPr>
          </a:p>
          <a:p>
            <a:pPr marL="0" indent="0" algn="ctr">
              <a:buNone/>
            </a:pPr>
            <a:r>
              <a:rPr lang="ar-IQ" sz="4000" b="1" dirty="0" smtClean="0">
                <a:effectLst>
                  <a:outerShdw blurRad="38100" dist="38100" dir="2700000" algn="tl">
                    <a:srgbClr val="000000">
                      <a:alpha val="43137"/>
                    </a:srgbClr>
                  </a:outerShdw>
                </a:effectLst>
              </a:rPr>
              <a:t> </a:t>
            </a:r>
            <a:r>
              <a:rPr lang="ar-IQ" sz="4000" b="1" dirty="0">
                <a:effectLst>
                  <a:outerShdw blurRad="38100" dist="38100" dir="2700000" algn="tl">
                    <a:srgbClr val="000000">
                      <a:alpha val="43137"/>
                    </a:srgbClr>
                  </a:outerShdw>
                </a:effectLst>
              </a:rPr>
              <a:t>الذي يقرنه بقلوب أوليائه وأحوالهم من التيسير فلا ممسك له، والذي يمنعه عن أعدائه - بما  يلقيهم فيه من انغلاق الأمور واستصعابها - فلا ميسر له من دونه</a:t>
            </a:r>
            <a:r>
              <a:rPr lang="ar-IQ" sz="4000" b="1" dirty="0" smtClean="0">
                <a:effectLst>
                  <a:outerShdw blurRad="38100" dist="38100" dir="2700000" algn="tl">
                    <a:srgbClr val="000000">
                      <a:alpha val="43137"/>
                    </a:srgbClr>
                  </a:outerShdw>
                </a:effectLst>
              </a:rPr>
              <a:t>.</a:t>
            </a:r>
            <a:endParaRPr lang="en-US" sz="40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6448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righ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right)">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right)">
                                      <p:cBhvr>
                                        <p:cTn id="20" dur="750"/>
                                        <p:tgtEl>
                                          <p:spTgt spid="3">
                                            <p:txEl>
                                              <p:pRg st="3" end="3"/>
                                            </p:txEl>
                                          </p:spTgt>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right)">
                                      <p:cBhvr>
                                        <p:cTn id="2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14" y="2377874"/>
            <a:ext cx="7886700" cy="4351338"/>
          </a:xfrm>
        </p:spPr>
        <p:txBody>
          <a:bodyPr>
            <a:noAutofit/>
          </a:bodyPr>
          <a:lstStyle/>
          <a:p>
            <a:pPr marL="0" indent="0" algn="ctr">
              <a:buNone/>
            </a:pPr>
            <a:r>
              <a:rPr lang="ar-EG" sz="4800" b="1" u="sng" dirty="0" smtClean="0">
                <a:solidFill>
                  <a:srgbClr val="FF0066"/>
                </a:solidFill>
                <a:effectLst>
                  <a:outerShdw blurRad="38100" dist="38100" dir="2700000" algn="tl">
                    <a:srgbClr val="000000">
                      <a:alpha val="43137"/>
                    </a:srgbClr>
                  </a:outerShdw>
                </a:effectLst>
              </a:rPr>
              <a:t>وكم من مبتلى فُرِجَ عنه برحمة ربه..</a:t>
            </a:r>
          </a:p>
          <a:p>
            <a:pPr marL="0" indent="0" algn="ctr">
              <a:buNone/>
            </a:pPr>
            <a:endParaRPr lang="ar-EG" sz="1200" b="1" u="sng"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لجأ والتجأ إلى ربه ففاضت رحمات الكريم عليه مناً وكرماً منه سبحانه وتعالى..</a:t>
            </a:r>
          </a:p>
          <a:p>
            <a:pPr marL="0" indent="0" algn="ctr">
              <a:buNone/>
            </a:pPr>
            <a:r>
              <a:rPr lang="ar-EG" sz="4400" b="1" dirty="0" smtClean="0">
                <a:solidFill>
                  <a:srgbClr val="FF0066"/>
                </a:solidFill>
                <a:effectLst>
                  <a:outerShdw blurRad="38100" dist="38100" dir="2700000" algn="tl">
                    <a:srgbClr val="000000">
                      <a:alpha val="43137"/>
                    </a:srgbClr>
                  </a:outerShdw>
                </a:effectLst>
              </a:rPr>
              <a:t>وهو المقصر ..المذنب العاصي..</a:t>
            </a:r>
          </a:p>
          <a:p>
            <a:pPr marL="0" indent="0" algn="ctr">
              <a:buNone/>
            </a:pPr>
            <a:r>
              <a:rPr lang="ar-EG" sz="4400" b="1" dirty="0" smtClean="0">
                <a:effectLst>
                  <a:outerShdw blurRad="38100" dist="38100" dir="2700000" algn="tl">
                    <a:srgbClr val="000000">
                      <a:alpha val="43137"/>
                    </a:srgbClr>
                  </a:outerShdw>
                </a:effectLst>
              </a:rPr>
              <a:t>ولكن تغمده الله برحمته ففرج عنه..</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1488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750" fill="hold"/>
                                        <p:tgtEl>
                                          <p:spTgt spid="3">
                                            <p:txEl>
                                              <p:pRg st="2" end="2"/>
                                            </p:txEl>
                                          </p:spTgt>
                                        </p:tgtEl>
                                        <p:attrNameLst>
                                          <p:attrName>ppt_w</p:attrName>
                                        </p:attrNameLst>
                                      </p:cBhvr>
                                      <p:tavLst>
                                        <p:tav tm="0">
                                          <p:val>
                                            <p:fltVal val="0"/>
                                          </p:val>
                                        </p:tav>
                                        <p:tav tm="100000">
                                          <p:val>
                                            <p:strVal val="#ppt_w"/>
                                          </p:val>
                                        </p:tav>
                                      </p:tavLst>
                                    </p:anim>
                                    <p:anim calcmode="lin" valueType="num">
                                      <p:cBhvr>
                                        <p:cTn id="15" dur="75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6" dur="75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750" fill="hold"/>
                                        <p:tgtEl>
                                          <p:spTgt spid="3">
                                            <p:txEl>
                                              <p:pRg st="3" end="3"/>
                                            </p:txEl>
                                          </p:spTgt>
                                        </p:tgtEl>
                                        <p:attrNameLst>
                                          <p:attrName>ppt_w</p:attrName>
                                        </p:attrNameLst>
                                      </p:cBhvr>
                                      <p:tavLst>
                                        <p:tav tm="0">
                                          <p:val>
                                            <p:fltVal val="0"/>
                                          </p:val>
                                        </p:tav>
                                        <p:tav tm="100000">
                                          <p:val>
                                            <p:strVal val="#ppt_w"/>
                                          </p:val>
                                        </p:tav>
                                      </p:tavLst>
                                    </p:anim>
                                    <p:anim calcmode="lin" valueType="num">
                                      <p:cBhvr>
                                        <p:cTn id="22" dur="75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3" dur="75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750" fill="hold"/>
                                        <p:tgtEl>
                                          <p:spTgt spid="3">
                                            <p:txEl>
                                              <p:pRg st="4" end="4"/>
                                            </p:txEl>
                                          </p:spTgt>
                                        </p:tgtEl>
                                        <p:attrNameLst>
                                          <p:attrName>ppt_w</p:attrName>
                                        </p:attrNameLst>
                                      </p:cBhvr>
                                      <p:tavLst>
                                        <p:tav tm="0">
                                          <p:val>
                                            <p:fltVal val="0"/>
                                          </p:val>
                                        </p:tav>
                                        <p:tav tm="100000">
                                          <p:val>
                                            <p:strVal val="#ppt_w"/>
                                          </p:val>
                                        </p:tav>
                                      </p:tavLst>
                                    </p:anim>
                                    <p:anim calcmode="lin" valueType="num">
                                      <p:cBhvr>
                                        <p:cTn id="29" dur="75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0"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8499" y="1349106"/>
            <a:ext cx="7886700" cy="5508894"/>
          </a:xfrm>
        </p:spPr>
        <p:txBody>
          <a:bodyPr>
            <a:no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قال </a:t>
            </a:r>
            <a:r>
              <a:rPr lang="ar-EG" sz="4400" b="1" u="sng" dirty="0">
                <a:solidFill>
                  <a:srgbClr val="FF0066"/>
                </a:solidFill>
                <a:effectLst>
                  <a:outerShdw blurRad="38100" dist="38100" dir="2700000" algn="tl">
                    <a:srgbClr val="000000">
                      <a:alpha val="43137"/>
                    </a:srgbClr>
                  </a:outerShdw>
                </a:effectLst>
              </a:rPr>
              <a:t>تعالى</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endParaRPr lang="ar-EG" sz="800" b="1" u="sng" dirty="0">
              <a:solidFill>
                <a:srgbClr val="FF0066"/>
              </a:solidFill>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             </a:t>
            </a:r>
            <a:r>
              <a:rPr lang="ar-IQ" sz="4400" b="1" dirty="0" smtClean="0">
                <a:effectLst>
                  <a:outerShdw blurRad="38100" dist="38100" dir="2700000" algn="tl">
                    <a:srgbClr val="000000">
                      <a:alpha val="43137"/>
                    </a:srgbClr>
                  </a:outerShdw>
                </a:effectLst>
              </a:rPr>
              <a:t>{</a:t>
            </a:r>
            <a:r>
              <a:rPr lang="ar-IQ" sz="4400" b="1" dirty="0">
                <a:effectLst>
                  <a:outerShdw blurRad="38100" dist="38100" dir="2700000" algn="tl">
                    <a:srgbClr val="000000">
                      <a:alpha val="43137"/>
                    </a:srgbClr>
                  </a:outerShdw>
                </a:effectLst>
              </a:rPr>
              <a:t>وَإِذَا مَسَّ النَّاسَ ضُرٌّ دَعَوْا رَبَّهُمْ مُنِيبِينَ إِلَيْهِ ثُمَّ إِذَا أَذَاقَهُمْ مِنْهُ رَحْمَةً إِذَا فَرِيقٌ مِنْهُمْ بِرَبِّهِمْ يُشْرِكُونَ} </a:t>
            </a:r>
            <a:r>
              <a:rPr lang="ar-IQ" dirty="0">
                <a:effectLst>
                  <a:outerShdw blurRad="38100" dist="38100" dir="2700000" algn="tl">
                    <a:srgbClr val="000000">
                      <a:alpha val="43137"/>
                    </a:srgbClr>
                  </a:outerShdw>
                </a:effectLst>
              </a:rPr>
              <a:t>[الروم: 33].</a:t>
            </a:r>
            <a:endParaRPr lang="en-US" dirty="0">
              <a:effectLst>
                <a:outerShdw blurRad="38100" dist="38100" dir="2700000" algn="tl">
                  <a:srgbClr val="000000">
                    <a:alpha val="43137"/>
                  </a:srgbClr>
                </a:outerShdw>
              </a:effectLst>
            </a:endParaRPr>
          </a:p>
          <a:p>
            <a:pPr marL="0" indent="0" algn="ctr">
              <a:buNone/>
            </a:pPr>
            <a:r>
              <a:rPr lang="ar-IQ" sz="4400" b="1" u="sng" dirty="0">
                <a:solidFill>
                  <a:srgbClr val="FF0066"/>
                </a:solidFill>
                <a:effectLst>
                  <a:outerShdw blurRad="38100" dist="38100" dir="2700000" algn="tl">
                    <a:srgbClr val="000000">
                      <a:alpha val="43137"/>
                    </a:srgbClr>
                  </a:outerShdw>
                </a:effectLst>
              </a:rPr>
              <a:t>وقوله تعالى</a:t>
            </a:r>
            <a:r>
              <a:rPr lang="ar-IQ" sz="4400" b="1" u="sng" dirty="0" smtClean="0">
                <a:solidFill>
                  <a:srgbClr val="FF0066"/>
                </a:solidFill>
                <a:effectLst>
                  <a:outerShdw blurRad="38100" dist="38100" dir="2700000" algn="tl">
                    <a:srgbClr val="000000">
                      <a:alpha val="43137"/>
                    </a:srgbClr>
                  </a:outerShdw>
                </a:effectLst>
              </a:rPr>
              <a:t>:</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endParaRPr lang="ar-EG" sz="800" b="1" u="sng" dirty="0">
              <a:solidFill>
                <a:srgbClr val="FF0066"/>
              </a:solidFill>
              <a:effectLst>
                <a:outerShdw blurRad="38100" dist="38100" dir="2700000" algn="tl">
                  <a:srgbClr val="000000">
                    <a:alpha val="43137"/>
                  </a:srgbClr>
                </a:outerShdw>
              </a:effectLst>
            </a:endParaRPr>
          </a:p>
          <a:p>
            <a:pPr marL="0" indent="0" algn="ctr">
              <a:buNone/>
            </a:pPr>
            <a:r>
              <a:rPr lang="ar-IQ" sz="4400" b="1" dirty="0">
                <a:effectLst>
                  <a:outerShdw blurRad="38100" dist="38100" dir="2700000" algn="tl">
                    <a:srgbClr val="000000">
                      <a:alpha val="43137"/>
                    </a:srgbClr>
                  </a:outerShdw>
                </a:effectLst>
              </a:rPr>
              <a:t> {</a:t>
            </a:r>
            <a:r>
              <a:rPr lang="ar-EG" sz="4400" b="1" dirty="0">
                <a:effectLst>
                  <a:outerShdw blurRad="38100" dist="38100" dir="2700000" algn="tl">
                    <a:srgbClr val="000000">
                      <a:alpha val="43137"/>
                    </a:srgbClr>
                  </a:outerShdw>
                </a:effectLst>
              </a:rPr>
              <a:t> </a:t>
            </a:r>
            <a:r>
              <a:rPr lang="ar-IQ" sz="4400" b="1" dirty="0">
                <a:effectLst>
                  <a:outerShdw blurRad="38100" dist="38100" dir="2700000" algn="tl">
                    <a:srgbClr val="000000">
                      <a:alpha val="43137"/>
                    </a:srgbClr>
                  </a:outerShdw>
                </a:effectLst>
              </a:rPr>
              <a:t>فَأَنْجَيْنَاهُ وَالَّذِينَ مَعَهُ بِرَحْمَةٍ مِنَّا</a:t>
            </a:r>
            <a:r>
              <a:rPr lang="ar-EG" sz="4400" b="1" dirty="0">
                <a:effectLst>
                  <a:outerShdw blurRad="38100" dist="38100" dir="2700000" algn="tl">
                    <a:srgbClr val="000000">
                      <a:alpha val="43137"/>
                    </a:srgbClr>
                  </a:outerShdw>
                </a:effectLst>
              </a:rPr>
              <a:t> </a:t>
            </a:r>
            <a:r>
              <a:rPr lang="ar-IQ" sz="4400" b="1" dirty="0">
                <a:effectLst>
                  <a:outerShdw blurRad="38100" dist="38100" dir="2700000" algn="tl">
                    <a:srgbClr val="000000">
                      <a:alpha val="43137"/>
                    </a:srgbClr>
                  </a:outerShdw>
                </a:effectLst>
              </a:rPr>
              <a:t>} </a:t>
            </a:r>
            <a:r>
              <a:rPr lang="ar-IQ" dirty="0">
                <a:effectLst>
                  <a:outerShdw blurRad="38100" dist="38100" dir="2700000" algn="tl">
                    <a:srgbClr val="000000">
                      <a:alpha val="43137"/>
                    </a:srgbClr>
                  </a:outerShdw>
                </a:effectLst>
              </a:rPr>
              <a:t>[الأعراف: 72</a:t>
            </a:r>
            <a:r>
              <a:rPr lang="ar-IQ" dirty="0" smtClean="0">
                <a:effectLst>
                  <a:outerShdw blurRad="38100" dist="38100" dir="2700000" algn="tl">
                    <a:srgbClr val="000000">
                      <a:alpha val="43137"/>
                    </a:srgbClr>
                  </a:outerShdw>
                </a:effectLst>
              </a:rPr>
              <a:t>].</a:t>
            </a:r>
            <a:endParaRPr lang="en-US"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pic>
        <p:nvPicPr>
          <p:cNvPr id="5"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5654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516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right)">
                                      <p:cBhvr>
                                        <p:cTn id="10" dur="75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right)">
                                      <p:cBhvr>
                                        <p:cTn id="15" dur="750"/>
                                        <p:tgtEl>
                                          <p:spTgt spid="3">
                                            <p:txEl>
                                              <p:pRg st="3" end="3"/>
                                            </p:txEl>
                                          </p:spTgt>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wipe(right)">
                                      <p:cBhvr>
                                        <p:cTn id="18"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4"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176646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1073" y="1824082"/>
            <a:ext cx="7886700" cy="5033918"/>
          </a:xfrm>
        </p:spPr>
        <p:txBody>
          <a:bodyPr>
            <a:normAutofit/>
          </a:bodyPr>
          <a:lstStyle/>
          <a:p>
            <a:pPr marL="0" indent="0" algn="ctr">
              <a:buNone/>
            </a:pPr>
            <a:r>
              <a:rPr lang="ar-EG" sz="4800" b="1" u="sng" dirty="0" smtClean="0">
                <a:solidFill>
                  <a:srgbClr val="FF0066"/>
                </a:solidFill>
                <a:effectLst>
                  <a:outerShdw blurRad="38100" dist="38100" dir="2700000" algn="tl">
                    <a:srgbClr val="000000">
                      <a:alpha val="43137"/>
                    </a:srgbClr>
                  </a:outerShdw>
                </a:effectLst>
              </a:rPr>
              <a:t>ثانياَ</a:t>
            </a:r>
            <a:r>
              <a:rPr lang="ar-IQ" sz="4800" b="1" u="sng" dirty="0" smtClean="0">
                <a:solidFill>
                  <a:srgbClr val="FF0066"/>
                </a:solidFill>
                <a:effectLst>
                  <a:outerShdw blurRad="38100" dist="38100" dir="2700000" algn="tl">
                    <a:srgbClr val="000000">
                      <a:alpha val="43137"/>
                    </a:srgbClr>
                  </a:outerShdw>
                </a:effectLst>
              </a:rPr>
              <a:t>:</a:t>
            </a:r>
            <a:endParaRPr lang="ar-EG" sz="4800" b="1" u="sng" dirty="0" smtClean="0">
              <a:solidFill>
                <a:srgbClr val="FF0066"/>
              </a:solidFill>
              <a:effectLst>
                <a:outerShdw blurRad="38100" dist="38100" dir="2700000" algn="tl">
                  <a:srgbClr val="000000">
                    <a:alpha val="43137"/>
                  </a:srgbClr>
                </a:outerShdw>
              </a:effectLst>
            </a:endParaRPr>
          </a:p>
          <a:p>
            <a:pPr marL="0" indent="0" algn="ctr">
              <a:buNone/>
            </a:pPr>
            <a:r>
              <a:rPr lang="ar-IQ" sz="4800" b="1" u="sng" dirty="0" smtClean="0">
                <a:solidFill>
                  <a:srgbClr val="FF0066"/>
                </a:solidFill>
                <a:effectLst>
                  <a:outerShdw blurRad="38100" dist="38100" dir="2700000" algn="tl">
                    <a:srgbClr val="000000">
                      <a:alpha val="43137"/>
                    </a:srgbClr>
                  </a:outerShdw>
                </a:effectLst>
              </a:rPr>
              <a:t> </a:t>
            </a:r>
            <a:r>
              <a:rPr lang="ar-IQ" sz="4800" b="1" u="sng" dirty="0">
                <a:solidFill>
                  <a:srgbClr val="FF0066"/>
                </a:solidFill>
                <a:effectLst>
                  <a:outerShdw blurRad="38100" dist="38100" dir="2700000" algn="tl">
                    <a:srgbClr val="000000">
                      <a:alpha val="43137"/>
                    </a:srgbClr>
                  </a:outerShdw>
                </a:effectLst>
              </a:rPr>
              <a:t>رحمة الله في </a:t>
            </a:r>
            <a:r>
              <a:rPr lang="ar-IQ" sz="4800" b="1" u="sng" dirty="0" smtClean="0">
                <a:solidFill>
                  <a:srgbClr val="FF0066"/>
                </a:solidFill>
                <a:effectLst>
                  <a:outerShdw blurRad="38100" dist="38100" dir="2700000" algn="tl">
                    <a:srgbClr val="000000">
                      <a:alpha val="43137"/>
                    </a:srgbClr>
                  </a:outerShdw>
                </a:effectLst>
              </a:rPr>
              <a:t>ال</a:t>
            </a:r>
            <a:r>
              <a:rPr lang="ar-EG" sz="4800" b="1" u="sng" dirty="0" smtClean="0">
                <a:solidFill>
                  <a:srgbClr val="FF0066"/>
                </a:solidFill>
                <a:effectLst>
                  <a:outerShdw blurRad="38100" dist="38100" dir="2700000" algn="tl">
                    <a:srgbClr val="000000">
                      <a:alpha val="43137"/>
                    </a:srgbClr>
                  </a:outerShdw>
                </a:effectLst>
              </a:rPr>
              <a:t>آخرة</a:t>
            </a:r>
            <a:r>
              <a:rPr lang="ar-IQ" sz="4800" b="1" u="sng" dirty="0" smtClean="0">
                <a:solidFill>
                  <a:srgbClr val="FF0066"/>
                </a:solidFill>
                <a:effectLst>
                  <a:outerShdw blurRad="38100" dist="38100" dir="2700000" algn="tl">
                    <a:srgbClr val="000000">
                      <a:alpha val="43137"/>
                    </a:srgbClr>
                  </a:outerShdw>
                </a:effectLst>
              </a:rPr>
              <a:t>:</a:t>
            </a:r>
            <a:endParaRPr lang="ar-EG" sz="4800" b="1" u="sng" dirty="0" smtClean="0">
              <a:solidFill>
                <a:srgbClr val="FF0066"/>
              </a:solidFill>
              <a:effectLst>
                <a:outerShdw blurRad="38100" dist="38100" dir="2700000" algn="tl">
                  <a:srgbClr val="000000">
                    <a:alpha val="43137"/>
                  </a:srgbClr>
                </a:outerShdw>
              </a:effectLst>
            </a:endParaRPr>
          </a:p>
          <a:p>
            <a:pPr marL="0" indent="0" algn="ctr">
              <a:buNone/>
            </a:pPr>
            <a:endParaRPr lang="ar-EG" sz="1800" b="1" u="sng" dirty="0" smtClean="0">
              <a:solidFill>
                <a:srgbClr val="FF0066"/>
              </a:solidFill>
              <a:effectLst>
                <a:outerShdw blurRad="38100" dist="38100" dir="2700000" algn="tl">
                  <a:srgbClr val="000000">
                    <a:alpha val="43137"/>
                  </a:srgbClr>
                </a:outerShdw>
              </a:effectLst>
            </a:endParaRPr>
          </a:p>
          <a:p>
            <a:pPr marL="0" indent="0" algn="ctr">
              <a:buNone/>
            </a:pPr>
            <a:r>
              <a:rPr lang="ar-EG" sz="4800" b="1" dirty="0" smtClean="0">
                <a:solidFill>
                  <a:schemeClr val="tx1">
                    <a:lumMod val="95000"/>
                    <a:lumOff val="5000"/>
                  </a:schemeClr>
                </a:solidFill>
                <a:effectLst>
                  <a:outerShdw blurRad="38100" dist="38100" dir="2700000" algn="tl">
                    <a:srgbClr val="000000">
                      <a:alpha val="43137"/>
                    </a:srgbClr>
                  </a:outerShdw>
                </a:effectLst>
              </a:rPr>
              <a:t>فبعد أن رحم عباده برحماته الجمة في الدنيا كانت أجل الرحمات بهم يوم الدين..</a:t>
            </a:r>
          </a:p>
          <a:p>
            <a:pPr marL="0" indent="0" algn="ctr">
              <a:buNone/>
            </a:pPr>
            <a:r>
              <a:rPr lang="ar-EG" sz="4800" b="1" u="sng" dirty="0" smtClean="0">
                <a:solidFill>
                  <a:srgbClr val="FF0066"/>
                </a:solidFill>
                <a:effectLst>
                  <a:outerShdw blurRad="38100" dist="38100" dir="2700000" algn="tl">
                    <a:srgbClr val="000000">
                      <a:alpha val="43137"/>
                    </a:srgbClr>
                  </a:outerShdw>
                </a:effectLst>
              </a:rPr>
              <a:t>بأن يدخلهم برحمته الجنة..</a:t>
            </a:r>
            <a:r>
              <a:rPr lang="ar-IQ" sz="4800" b="1" u="sng" dirty="0" smtClean="0">
                <a:solidFill>
                  <a:srgbClr val="FF0066"/>
                </a:solidFill>
                <a:effectLst>
                  <a:outerShdw blurRad="38100" dist="38100" dir="2700000" algn="tl">
                    <a:srgbClr val="000000">
                      <a:alpha val="43137"/>
                    </a:srgbClr>
                  </a:outerShdw>
                </a:effectLst>
              </a:rPr>
              <a:t> </a:t>
            </a:r>
            <a:endParaRPr lang="ar-EG" sz="4800" b="1" u="sng" dirty="0">
              <a:solidFill>
                <a:srgbClr val="FF0066"/>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17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Vertical)">
                                      <p:cBhvr>
                                        <p:cTn id="7" dur="750"/>
                                        <p:tgtEl>
                                          <p:spTgt spid="3">
                                            <p:txEl>
                                              <p:pRg st="0" end="0"/>
                                            </p:txEl>
                                          </p:spTgt>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outVertical)">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outVertical)">
                                      <p:cBhvr>
                                        <p:cTn id="15" dur="75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 calcmode="lin" valueType="num">
                                      <p:cBhvr>
                                        <p:cTn id="20" dur="750" fill="hold"/>
                                        <p:tgtEl>
                                          <p:spTgt spid="3">
                                            <p:txEl>
                                              <p:pRg st="4" end="4"/>
                                            </p:txEl>
                                          </p:spTgt>
                                        </p:tgtEl>
                                        <p:attrNameLst>
                                          <p:attrName>ppt_w</p:attrName>
                                        </p:attrNameLst>
                                      </p:cBhvr>
                                      <p:tavLst>
                                        <p:tav tm="0">
                                          <p:val>
                                            <p:fltVal val="0"/>
                                          </p:val>
                                        </p:tav>
                                        <p:tav tm="100000">
                                          <p:val>
                                            <p:strVal val="#ppt_w"/>
                                          </p:val>
                                        </p:tav>
                                      </p:tavLst>
                                    </p:anim>
                                    <p:anim calcmode="lin" valueType="num">
                                      <p:cBhvr>
                                        <p:cTn id="21" dur="75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2"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4546" y="1102865"/>
            <a:ext cx="8603088" cy="5755135"/>
          </a:xfrm>
        </p:spPr>
        <p:txBody>
          <a:bodyPr>
            <a:normAutofit/>
          </a:bodyPr>
          <a:lstStyle/>
          <a:p>
            <a:pPr marL="0" indent="0" algn="ctr">
              <a:buNone/>
            </a:pPr>
            <a:r>
              <a:rPr lang="ar-EG" sz="4400" b="1" dirty="0" smtClean="0">
                <a:solidFill>
                  <a:srgbClr val="002060"/>
                </a:solidFill>
                <a:effectLst>
                  <a:outerShdw blurRad="38100" dist="38100" dir="2700000" algn="tl">
                    <a:srgbClr val="000000">
                      <a:alpha val="43137"/>
                    </a:srgbClr>
                  </a:outerShdw>
                </a:effectLst>
              </a:rPr>
              <a:t>                        </a:t>
            </a:r>
            <a:r>
              <a:rPr lang="ar-EG" sz="4400" b="1" u="sng" dirty="0" smtClean="0">
                <a:solidFill>
                  <a:srgbClr val="002060"/>
                </a:solidFill>
                <a:effectLst>
                  <a:outerShdw blurRad="38100" dist="38100" dir="2700000" algn="tl">
                    <a:srgbClr val="000000">
                      <a:alpha val="43137"/>
                    </a:srgbClr>
                  </a:outerShdw>
                </a:effectLst>
              </a:rPr>
              <a:t>ف</a:t>
            </a:r>
            <a:r>
              <a:rPr lang="ar-IQ" sz="4400" b="1" u="sng" dirty="0" smtClean="0">
                <a:solidFill>
                  <a:srgbClr val="002060"/>
                </a:solidFill>
                <a:effectLst>
                  <a:outerShdw blurRad="38100" dist="38100" dir="2700000" algn="tl">
                    <a:srgbClr val="000000">
                      <a:alpha val="43137"/>
                    </a:srgbClr>
                  </a:outerShdw>
                </a:effectLst>
              </a:rPr>
              <a:t>لن </a:t>
            </a:r>
            <a:r>
              <a:rPr lang="ar-IQ" sz="4400" b="1" u="sng" dirty="0">
                <a:solidFill>
                  <a:srgbClr val="002060"/>
                </a:solidFill>
                <a:effectLst>
                  <a:outerShdw blurRad="38100" dist="38100" dir="2700000" algn="tl">
                    <a:srgbClr val="000000">
                      <a:alpha val="43137"/>
                    </a:srgbClr>
                  </a:outerShdw>
                </a:effectLst>
              </a:rPr>
              <a:t>يدخل أحد الجنة </a:t>
            </a:r>
            <a:r>
              <a:rPr lang="ar-EG" sz="4400" b="1" dirty="0" smtClean="0">
                <a:solidFill>
                  <a:srgbClr val="002060"/>
                </a:solidFill>
                <a:effectLst>
                  <a:outerShdw blurRad="38100" dist="38100" dir="2700000" algn="tl">
                    <a:srgbClr val="000000">
                      <a:alpha val="43137"/>
                    </a:srgbClr>
                  </a:outerShdw>
                </a:effectLst>
              </a:rPr>
              <a:t>    </a:t>
            </a:r>
          </a:p>
          <a:p>
            <a:pPr marL="0" indent="0" algn="ctr">
              <a:buNone/>
            </a:pPr>
            <a:r>
              <a:rPr lang="ar-EG" sz="4400" b="1" dirty="0">
                <a:solidFill>
                  <a:srgbClr val="002060"/>
                </a:solidFill>
                <a:effectLst>
                  <a:outerShdw blurRad="38100" dist="38100" dir="2700000" algn="tl">
                    <a:srgbClr val="000000">
                      <a:alpha val="43137"/>
                    </a:srgbClr>
                  </a:outerShdw>
                </a:effectLst>
              </a:rPr>
              <a:t> </a:t>
            </a:r>
            <a:r>
              <a:rPr lang="ar-EG" sz="4400" b="1" dirty="0" smtClean="0">
                <a:solidFill>
                  <a:srgbClr val="002060"/>
                </a:solidFill>
                <a:effectLst>
                  <a:outerShdw blurRad="38100" dist="38100" dir="2700000" algn="tl">
                    <a:srgbClr val="000000">
                      <a:alpha val="43137"/>
                    </a:srgbClr>
                  </a:outerShdw>
                </a:effectLst>
              </a:rPr>
              <a:t>                     </a:t>
            </a:r>
            <a:r>
              <a:rPr lang="ar-IQ" sz="4400" b="1" u="sng" dirty="0" smtClean="0">
                <a:solidFill>
                  <a:srgbClr val="002060"/>
                </a:solidFill>
                <a:effectLst>
                  <a:outerShdw blurRad="38100" dist="38100" dir="2700000" algn="tl">
                    <a:srgbClr val="000000">
                      <a:alpha val="43137"/>
                    </a:srgbClr>
                  </a:outerShdw>
                </a:effectLst>
              </a:rPr>
              <a:t>بعمله، إلا أن يرحمه الله</a:t>
            </a:r>
            <a:r>
              <a:rPr lang="en-US" sz="4400" b="1" u="sng" dirty="0" smtClean="0">
                <a:solidFill>
                  <a:srgbClr val="002060"/>
                </a:solidFill>
                <a:effectLst>
                  <a:outerShdw blurRad="38100" dist="38100" dir="2700000" algn="tl">
                    <a:srgbClr val="000000">
                      <a:alpha val="43137"/>
                    </a:srgbClr>
                  </a:outerShdw>
                </a:effectLst>
              </a:rPr>
              <a:t>..</a:t>
            </a:r>
          </a:p>
          <a:p>
            <a:pPr marL="0" indent="0" algn="ctr">
              <a:buNone/>
            </a:pPr>
            <a:endParaRPr lang="ar-EG" sz="2000" b="1" dirty="0" smtClean="0">
              <a:effectLst>
                <a:outerShdw blurRad="38100" dist="38100" dir="2700000" algn="tl">
                  <a:srgbClr val="000000">
                    <a:alpha val="43137"/>
                  </a:srgbClr>
                </a:outerShdw>
              </a:effectLst>
            </a:endParaRPr>
          </a:p>
          <a:p>
            <a:pPr marL="0" indent="0" algn="ctr">
              <a:buNone/>
            </a:pPr>
            <a:r>
              <a:rPr lang="ar-IQ" sz="4400" b="1" dirty="0" smtClean="0">
                <a:effectLst>
                  <a:outerShdw blurRad="38100" dist="38100" dir="2700000" algn="tl">
                    <a:srgbClr val="000000">
                      <a:alpha val="43137"/>
                    </a:srgbClr>
                  </a:outerShdw>
                </a:effectLst>
              </a:rPr>
              <a:t> </a:t>
            </a:r>
            <a:r>
              <a:rPr lang="ar-IQ" sz="4400" b="1" u="sng" dirty="0">
                <a:solidFill>
                  <a:srgbClr val="FF0066"/>
                </a:solidFill>
                <a:effectLst>
                  <a:outerShdw blurRad="38100" dist="38100" dir="2700000" algn="tl">
                    <a:srgbClr val="000000">
                      <a:alpha val="43137"/>
                    </a:srgbClr>
                  </a:outerShdw>
                </a:effectLst>
              </a:rPr>
              <a:t>يقول النبيُّ صلى الله عليه وسلم</a:t>
            </a:r>
            <a:r>
              <a:rPr lang="ar-IQ" sz="4400" b="1" u="sng" dirty="0" smtClean="0">
                <a:solidFill>
                  <a:srgbClr val="FF0066"/>
                </a:solidFill>
                <a:effectLst>
                  <a:outerShdw blurRad="38100" dist="38100" dir="2700000" algn="tl">
                    <a:srgbClr val="000000">
                      <a:alpha val="43137"/>
                    </a:srgbClr>
                  </a:outerShdw>
                </a:effectLst>
              </a:rPr>
              <a:t>:</a:t>
            </a:r>
            <a:endParaRPr lang="ar-EG" sz="4400" b="1" u="sng" dirty="0" smtClean="0">
              <a:solidFill>
                <a:srgbClr val="FF0066"/>
              </a:solidFill>
              <a:effectLst>
                <a:outerShdw blurRad="38100" dist="38100" dir="2700000" algn="tl">
                  <a:srgbClr val="000000">
                    <a:alpha val="43137"/>
                  </a:srgbClr>
                </a:outerShdw>
              </a:effectLst>
            </a:endParaRPr>
          </a:p>
          <a:p>
            <a:pPr marL="0" indent="0" algn="ctr">
              <a:buNone/>
            </a:pPr>
            <a:r>
              <a:rPr lang="ar-IQ" sz="800" b="1" u="sng" dirty="0" smtClean="0">
                <a:solidFill>
                  <a:srgbClr val="FF0066"/>
                </a:solidFill>
                <a:effectLst>
                  <a:outerShdw blurRad="38100" dist="38100" dir="2700000" algn="tl">
                    <a:srgbClr val="000000">
                      <a:alpha val="43137"/>
                    </a:srgbClr>
                  </a:outerShdw>
                </a:effectLst>
              </a:rPr>
              <a:t> </a:t>
            </a:r>
            <a:endParaRPr lang="en-US" sz="800" b="1" u="sng" dirty="0" smtClean="0">
              <a:solidFill>
                <a:srgbClr val="FF0066"/>
              </a:solidFill>
              <a:effectLst>
                <a:outerShdw blurRad="38100" dist="38100" dir="2700000" algn="tl">
                  <a:srgbClr val="000000">
                    <a:alpha val="43137"/>
                  </a:srgbClr>
                </a:outerShdw>
              </a:effectLst>
            </a:endParaRPr>
          </a:p>
          <a:p>
            <a:pPr marL="0" indent="0" algn="ctr">
              <a:buNone/>
            </a:pPr>
            <a:r>
              <a:rPr lang="ar-IQ" sz="4400" b="1" dirty="0" smtClean="0">
                <a:effectLst>
                  <a:outerShdw blurRad="38100" dist="38100" dir="2700000" algn="tl">
                    <a:srgbClr val="000000">
                      <a:alpha val="43137"/>
                    </a:srgbClr>
                  </a:outerShdw>
                </a:effectLst>
              </a:rPr>
              <a:t>(</a:t>
            </a:r>
            <a:r>
              <a:rPr lang="ar-IQ" sz="4400" b="1" dirty="0">
                <a:effectLst>
                  <a:outerShdw blurRad="38100" dist="38100" dir="2700000" algn="tl">
                    <a:srgbClr val="000000">
                      <a:alpha val="43137"/>
                    </a:srgbClr>
                  </a:outerShdw>
                </a:effectLst>
              </a:rPr>
              <a:t>لن يدخل أحدٌ الجنة </a:t>
            </a:r>
            <a:r>
              <a:rPr lang="ar-IQ" sz="4400" b="1" dirty="0" smtClean="0">
                <a:effectLst>
                  <a:outerShdw blurRad="38100" dist="38100" dir="2700000" algn="tl">
                    <a:srgbClr val="000000">
                      <a:alpha val="43137"/>
                    </a:srgbClr>
                  </a:outerShdw>
                </a:effectLst>
              </a:rPr>
              <a:t>بعمله)</a:t>
            </a:r>
            <a:endParaRPr lang="en-US" sz="4400" b="1" dirty="0" smtClean="0">
              <a:effectLst>
                <a:outerShdw blurRad="38100" dist="38100" dir="2700000" algn="tl">
                  <a:srgbClr val="000000">
                    <a:alpha val="43137"/>
                  </a:srgbClr>
                </a:outerShdw>
              </a:effectLst>
            </a:endParaRPr>
          </a:p>
          <a:p>
            <a:pPr marL="0" indent="0" algn="ctr">
              <a:buNone/>
            </a:pPr>
            <a:r>
              <a:rPr lang="ar-IQ" sz="4400" b="1" dirty="0" smtClean="0">
                <a:effectLst>
                  <a:outerShdw blurRad="38100" dist="38100" dir="2700000" algn="tl">
                    <a:srgbClr val="000000">
                      <a:alpha val="43137"/>
                    </a:srgbClr>
                  </a:outerShdw>
                </a:effectLst>
              </a:rPr>
              <a:t> </a:t>
            </a:r>
            <a:r>
              <a:rPr lang="ar-IQ" sz="4400" b="1" dirty="0">
                <a:effectLst>
                  <a:outerShdw blurRad="38100" dist="38100" dir="2700000" algn="tl">
                    <a:srgbClr val="000000">
                      <a:alpha val="43137"/>
                    </a:srgbClr>
                  </a:outerShdw>
                </a:effectLst>
              </a:rPr>
              <a:t>قالوا: ولا أنت يا رسول الله؟ </a:t>
            </a:r>
            <a:endParaRPr lang="en-US" sz="4400" b="1" dirty="0" smtClean="0">
              <a:effectLst>
                <a:outerShdw blurRad="38100" dist="38100" dir="2700000" algn="tl">
                  <a:srgbClr val="000000">
                    <a:alpha val="43137"/>
                  </a:srgbClr>
                </a:outerShdw>
              </a:effectLst>
            </a:endParaRPr>
          </a:p>
          <a:p>
            <a:pPr marL="0" indent="0" algn="ctr">
              <a:buNone/>
            </a:pPr>
            <a:r>
              <a:rPr lang="ar-IQ" sz="4400" b="1" dirty="0" smtClean="0">
                <a:effectLst>
                  <a:outerShdw blurRad="38100" dist="38100" dir="2700000" algn="tl">
                    <a:srgbClr val="000000">
                      <a:alpha val="43137"/>
                    </a:srgbClr>
                  </a:outerShdw>
                </a:effectLst>
              </a:rPr>
              <a:t>قال</a:t>
            </a:r>
            <a:r>
              <a:rPr lang="ar-IQ" sz="4400" b="1" dirty="0">
                <a:effectLst>
                  <a:outerShdw blurRad="38100" dist="38100" dir="2700000" algn="tl">
                    <a:srgbClr val="000000">
                      <a:alpha val="43137"/>
                    </a:srgbClr>
                  </a:outerShdw>
                </a:effectLst>
              </a:rPr>
              <a:t>: </a:t>
            </a:r>
            <a:r>
              <a:rPr lang="ar-IQ" sz="4400" b="1" dirty="0" smtClean="0">
                <a:effectLst>
                  <a:outerShdw blurRad="38100" dist="38100" dir="2700000" algn="tl">
                    <a:srgbClr val="000000">
                      <a:alpha val="43137"/>
                    </a:srgbClr>
                  </a:outerShdw>
                </a:effectLst>
              </a:rPr>
              <a:t>(</a:t>
            </a:r>
            <a:r>
              <a:rPr lang="en-US" sz="4400" b="1" dirty="0" smtClean="0">
                <a:effectLst>
                  <a:outerShdw blurRad="38100" dist="38100" dir="2700000" algn="tl">
                    <a:srgbClr val="000000">
                      <a:alpha val="43137"/>
                    </a:srgbClr>
                  </a:outerShdw>
                </a:effectLst>
              </a:rPr>
              <a:t> </a:t>
            </a:r>
            <a:r>
              <a:rPr lang="ar-IQ" sz="4400" b="1" dirty="0" smtClean="0">
                <a:effectLst>
                  <a:outerShdw blurRad="38100" dist="38100" dir="2700000" algn="tl">
                    <a:srgbClr val="000000">
                      <a:alpha val="43137"/>
                    </a:srgbClr>
                  </a:outerShdw>
                </a:effectLst>
              </a:rPr>
              <a:t>ولا </a:t>
            </a:r>
            <a:r>
              <a:rPr lang="ar-IQ" sz="4400" b="1" dirty="0">
                <a:effectLst>
                  <a:outerShdw blurRad="38100" dist="38100" dir="2700000" algn="tl">
                    <a:srgbClr val="000000">
                      <a:alpha val="43137"/>
                    </a:srgbClr>
                  </a:outerShdw>
                </a:effectLst>
              </a:rPr>
              <a:t>أنا </a:t>
            </a:r>
            <a:r>
              <a:rPr lang="ar-EG" sz="4400" b="1" dirty="0" smtClean="0">
                <a:effectLst>
                  <a:outerShdw blurRad="38100" dist="38100" dir="2700000" algn="tl">
                    <a:srgbClr val="000000">
                      <a:alpha val="43137"/>
                    </a:srgbClr>
                  </a:outerShdw>
                </a:effectLst>
              </a:rPr>
              <a:t>إلا أن</a:t>
            </a:r>
            <a:r>
              <a:rPr lang="ar-IQ" sz="4400" b="1" dirty="0" smtClean="0">
                <a:effectLst>
                  <a:outerShdw blurRad="38100" dist="38100" dir="2700000" algn="tl">
                    <a:srgbClr val="000000">
                      <a:alpha val="43137"/>
                    </a:srgbClr>
                  </a:outerShdw>
                </a:effectLst>
              </a:rPr>
              <a:t> </a:t>
            </a:r>
            <a:r>
              <a:rPr lang="ar-IQ" sz="4400" b="1" dirty="0">
                <a:effectLst>
                  <a:outerShdw blurRad="38100" dist="38100" dir="2700000" algn="tl">
                    <a:srgbClr val="000000">
                      <a:alpha val="43137"/>
                    </a:srgbClr>
                  </a:outerShdw>
                </a:effectLst>
              </a:rPr>
              <a:t>يتغمَّدني الله </a:t>
            </a:r>
            <a:r>
              <a:rPr lang="ar-IQ" sz="4400" b="1" dirty="0" smtClean="0">
                <a:effectLst>
                  <a:outerShdw blurRad="38100" dist="38100" dir="2700000" algn="tl">
                    <a:srgbClr val="000000">
                      <a:alpha val="43137"/>
                    </a:srgbClr>
                  </a:outerShdw>
                </a:effectLst>
              </a:rPr>
              <a:t>برحمته</a:t>
            </a:r>
            <a:r>
              <a:rPr lang="en-US" sz="4400" b="1" dirty="0" smtClean="0">
                <a:effectLst>
                  <a:outerShdw blurRad="38100" dist="38100" dir="2700000" algn="tl">
                    <a:srgbClr val="000000">
                      <a:alpha val="43137"/>
                    </a:srgbClr>
                  </a:outerShdw>
                </a:effectLst>
              </a:rPr>
              <a:t> </a:t>
            </a:r>
            <a:r>
              <a:rPr lang="ar-IQ" sz="4400" b="1" dirty="0" smtClean="0">
                <a:effectLst>
                  <a:outerShdw blurRad="38100" dist="38100" dir="2700000" algn="tl">
                    <a:srgbClr val="000000">
                      <a:alpha val="43137"/>
                    </a:srgbClr>
                  </a:outerShdw>
                </a:effectLst>
              </a:rPr>
              <a:t>).</a:t>
            </a:r>
            <a:endParaRPr lang="en-US" sz="4400" b="1" dirty="0">
              <a:effectLst>
                <a:outerShdw blurRad="38100" dist="38100" dir="2700000" algn="tl">
                  <a:srgbClr val="000000">
                    <a:alpha val="43137"/>
                  </a:srgbClr>
                </a:outerShdw>
              </a:effectLst>
            </a:endParaRPr>
          </a:p>
          <a:p>
            <a:pPr marL="0" indent="0" algn="ctr">
              <a:buNone/>
            </a:pPr>
            <a:endParaRPr lang="ar-EG"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0370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righ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right)">
                                      <p:cBhvr>
                                        <p:cTn id="15" dur="750"/>
                                        <p:tgtEl>
                                          <p:spTgt spid="3">
                                            <p:txEl>
                                              <p:pRg st="3" end="3"/>
                                            </p:txEl>
                                          </p:spTgt>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right)">
                                      <p:cBhvr>
                                        <p:cTn id="18" dur="750"/>
                                        <p:tgtEl>
                                          <p:spTgt spid="3">
                                            <p:txEl>
                                              <p:pRg st="4" end="4"/>
                                            </p:txEl>
                                          </p:spTgt>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wipe(right)">
                                      <p:cBhvr>
                                        <p:cTn id="21" dur="75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wipe(right)">
                                      <p:cBhvr>
                                        <p:cTn id="26" dur="750"/>
                                        <p:tgtEl>
                                          <p:spTgt spid="3">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wipe(right)">
                                      <p:cBhvr>
                                        <p:cTn id="31" dur="75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1668" y="1308926"/>
            <a:ext cx="8502471" cy="5864606"/>
          </a:xfrm>
        </p:spPr>
        <p:txBody>
          <a:bodyPr>
            <a:normAutofit/>
          </a:bodyPr>
          <a:lstStyle/>
          <a:p>
            <a:pPr marL="0" indent="0" algn="ctr">
              <a:buNone/>
            </a:pPr>
            <a:r>
              <a:rPr lang="ar-EG" sz="4400" b="1" dirty="0" smtClean="0">
                <a:effectLst>
                  <a:outerShdw blurRad="38100" dist="38100" dir="2700000" algn="tl">
                    <a:srgbClr val="000000">
                      <a:alpha val="43137"/>
                    </a:srgbClr>
                  </a:outerShdw>
                </a:effectLst>
              </a:rPr>
              <a:t>                      </a:t>
            </a:r>
            <a:r>
              <a:rPr lang="ar-EG" sz="4400" b="1" dirty="0" smtClean="0">
                <a:solidFill>
                  <a:srgbClr val="002060"/>
                </a:solidFill>
                <a:effectLst>
                  <a:outerShdw blurRad="38100" dist="38100" dir="2700000" algn="tl">
                    <a:srgbClr val="000000">
                      <a:alpha val="43137"/>
                    </a:srgbClr>
                  </a:outerShdw>
                </a:effectLst>
              </a:rPr>
              <a:t>فهو سبحانه </a:t>
            </a:r>
            <a:r>
              <a:rPr lang="ar-IQ" sz="4400" b="1" dirty="0" smtClean="0">
                <a:solidFill>
                  <a:srgbClr val="002060"/>
                </a:solidFill>
                <a:effectLst>
                  <a:outerShdw blurRad="38100" dist="38100" dir="2700000" algn="tl">
                    <a:srgbClr val="000000">
                      <a:alpha val="43137"/>
                    </a:srgbClr>
                  </a:outerShdw>
                </a:effectLst>
              </a:rPr>
              <a:t>رحمن الدنيا</a:t>
            </a:r>
            <a:r>
              <a:rPr lang="ar-EG" sz="4400" b="1" dirty="0" smtClean="0">
                <a:solidFill>
                  <a:srgbClr val="002060"/>
                </a:solidFill>
                <a:effectLst>
                  <a:outerShdw blurRad="38100" dist="38100" dir="2700000" algn="tl">
                    <a:srgbClr val="000000">
                      <a:alpha val="43137"/>
                    </a:srgbClr>
                  </a:outerShdw>
                </a:effectLst>
              </a:rPr>
              <a:t>..</a:t>
            </a:r>
          </a:p>
          <a:p>
            <a:pPr marL="0" indent="0" algn="ctr">
              <a:buNone/>
            </a:pPr>
            <a:r>
              <a:rPr lang="ar-EG" sz="4400" b="1" dirty="0">
                <a:solidFill>
                  <a:srgbClr val="002060"/>
                </a:solidFill>
                <a:effectLst>
                  <a:outerShdw blurRad="38100" dist="38100" dir="2700000" algn="tl">
                    <a:srgbClr val="000000">
                      <a:alpha val="43137"/>
                    </a:srgbClr>
                  </a:outerShdw>
                </a:effectLst>
              </a:rPr>
              <a:t> </a:t>
            </a:r>
            <a:r>
              <a:rPr lang="ar-EG" sz="4400" b="1" dirty="0" smtClean="0">
                <a:solidFill>
                  <a:srgbClr val="002060"/>
                </a:solidFill>
                <a:effectLst>
                  <a:outerShdw blurRad="38100" dist="38100" dir="2700000" algn="tl">
                    <a:srgbClr val="000000">
                      <a:alpha val="43137"/>
                    </a:srgbClr>
                  </a:outerShdw>
                </a:effectLst>
              </a:rPr>
              <a:t>           </a:t>
            </a:r>
            <a:r>
              <a:rPr lang="ar-IQ" sz="4400" b="1" dirty="0" smtClean="0">
                <a:solidFill>
                  <a:srgbClr val="002060"/>
                </a:solidFill>
                <a:effectLst>
                  <a:outerShdw blurRad="38100" dist="38100" dir="2700000" algn="tl">
                    <a:srgbClr val="000000">
                      <a:alpha val="43137"/>
                    </a:srgbClr>
                  </a:outerShdw>
                </a:effectLst>
              </a:rPr>
              <a:t> </a:t>
            </a:r>
            <a:r>
              <a:rPr lang="ar-IQ" sz="4400" b="1" dirty="0">
                <a:solidFill>
                  <a:srgbClr val="002060"/>
                </a:solidFill>
                <a:effectLst>
                  <a:outerShdw blurRad="38100" dist="38100" dir="2700000" algn="tl">
                    <a:srgbClr val="000000">
                      <a:alpha val="43137"/>
                    </a:srgbClr>
                  </a:outerShdw>
                </a:effectLst>
              </a:rPr>
              <a:t>ورحيم </a:t>
            </a:r>
            <a:r>
              <a:rPr lang="ar-IQ" sz="4400" b="1" dirty="0" smtClean="0">
                <a:solidFill>
                  <a:srgbClr val="002060"/>
                </a:solidFill>
                <a:effectLst>
                  <a:outerShdw blurRad="38100" dist="38100" dir="2700000" algn="tl">
                    <a:srgbClr val="000000">
                      <a:alpha val="43137"/>
                    </a:srgbClr>
                  </a:outerShdw>
                </a:effectLst>
              </a:rPr>
              <a:t>الآخرة</a:t>
            </a:r>
            <a:r>
              <a:rPr lang="ar-EG" sz="4400" b="1" dirty="0" smtClean="0">
                <a:solidFill>
                  <a:srgbClr val="002060"/>
                </a:solidFill>
                <a:effectLst>
                  <a:outerShdw blurRad="38100" dist="38100" dir="2700000" algn="tl">
                    <a:srgbClr val="000000">
                      <a:alpha val="43137"/>
                    </a:srgbClr>
                  </a:outerShdw>
                </a:effectLst>
              </a:rPr>
              <a:t>..</a:t>
            </a:r>
          </a:p>
          <a:p>
            <a:pPr marL="0" indent="0" algn="ctr">
              <a:buNone/>
            </a:pPr>
            <a:r>
              <a:rPr lang="ar-IQ" sz="4400" b="1" dirty="0" smtClean="0">
                <a:effectLst>
                  <a:outerShdw blurRad="38100" dist="38100" dir="2700000" algn="tl">
                    <a:srgbClr val="000000">
                      <a:alpha val="43137"/>
                    </a:srgbClr>
                  </a:outerShdw>
                </a:effectLst>
              </a:rPr>
              <a:t>وذلك </a:t>
            </a:r>
            <a:r>
              <a:rPr lang="ar-IQ" sz="4400" b="1" dirty="0">
                <a:effectLst>
                  <a:outerShdw blurRad="38100" dist="38100" dir="2700000" algn="tl">
                    <a:srgbClr val="000000">
                      <a:alpha val="43137"/>
                    </a:srgbClr>
                  </a:outerShdw>
                </a:effectLst>
              </a:rPr>
              <a:t>لأن إحسانه في الدنيا يعمُّ المؤمنين والكافرين، وفي الآخرة </a:t>
            </a:r>
            <a:r>
              <a:rPr lang="ar-IQ" sz="4400" b="1" dirty="0" smtClean="0">
                <a:effectLst>
                  <a:outerShdw blurRad="38100" dist="38100" dir="2700000" algn="tl">
                    <a:srgbClr val="000000">
                      <a:alpha val="43137"/>
                    </a:srgbClr>
                  </a:outerShdw>
                </a:effectLst>
              </a:rPr>
              <a:t>يختص بالمؤمنين</a:t>
            </a:r>
            <a:r>
              <a:rPr lang="ar-EG" sz="4400" b="1" dirty="0" smtClean="0">
                <a:effectLst>
                  <a:outerShdw blurRad="38100" dist="38100" dir="2700000" algn="tl">
                    <a:srgbClr val="000000">
                      <a:alpha val="43137"/>
                    </a:srgbClr>
                  </a:outerShdw>
                </a:effectLst>
              </a:rPr>
              <a:t>..</a:t>
            </a:r>
            <a:r>
              <a:rPr lang="ar-IQ" sz="4400" b="1" dirty="0" smtClean="0">
                <a:effectLst>
                  <a:outerShdw blurRad="38100" dist="38100" dir="2700000" algn="tl">
                    <a:srgbClr val="000000">
                      <a:alpha val="43137"/>
                    </a:srgbClr>
                  </a:outerShdw>
                </a:effectLst>
              </a:rPr>
              <a:t> </a:t>
            </a:r>
            <a:endParaRPr lang="ar-EG" sz="4400" b="1" dirty="0" smtClean="0">
              <a:effectLst>
                <a:outerShdw blurRad="38100" dist="38100" dir="2700000" algn="tl">
                  <a:srgbClr val="000000">
                    <a:alpha val="43137"/>
                  </a:srgbClr>
                </a:outerShdw>
              </a:effectLst>
            </a:endParaRPr>
          </a:p>
          <a:p>
            <a:pPr marL="0" indent="0" algn="ctr">
              <a:buNone/>
            </a:pPr>
            <a:r>
              <a:rPr lang="ar-EG" sz="4400" b="1" u="sng" dirty="0" smtClean="0">
                <a:solidFill>
                  <a:srgbClr val="FF0066"/>
                </a:solidFill>
                <a:effectLst>
                  <a:outerShdw blurRad="38100" dist="38100" dir="2700000" algn="tl">
                    <a:srgbClr val="000000">
                      <a:alpha val="43137"/>
                    </a:srgbClr>
                  </a:outerShdw>
                </a:effectLst>
              </a:rPr>
              <a:t>قال تعالى في وصف المؤمنين :</a:t>
            </a:r>
          </a:p>
          <a:p>
            <a:pPr marL="0" indent="0" algn="ctr">
              <a:buNone/>
            </a:pPr>
            <a:endParaRPr lang="ar-EG" sz="900" b="1" u="sng"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 إِنَّ </a:t>
            </a:r>
            <a:r>
              <a:rPr lang="ar-EG" sz="4400" b="1" dirty="0">
                <a:effectLst>
                  <a:outerShdw blurRad="38100" dist="38100" dir="2700000" algn="tl">
                    <a:srgbClr val="000000">
                      <a:alpha val="43137"/>
                    </a:srgbClr>
                  </a:outerShdw>
                </a:effectLst>
              </a:rPr>
              <a:t>الَّذِينَ آمَنُواْ وَالَّذِينَ هَاجَرُواْ وَجَاهَدُواْ فِي سَبِيلِ اللّهِ </a:t>
            </a:r>
            <a:r>
              <a:rPr lang="ar-EG" sz="4400" b="1" dirty="0">
                <a:solidFill>
                  <a:srgbClr val="FF0066"/>
                </a:solidFill>
                <a:effectLst>
                  <a:outerShdw blurRad="38100" dist="38100" dir="2700000" algn="tl">
                    <a:srgbClr val="000000">
                      <a:alpha val="43137"/>
                    </a:srgbClr>
                  </a:outerShdw>
                </a:effectLst>
              </a:rPr>
              <a:t>أُوْلَـئِكَ يَرْجُونَ رَحْمَتَ اللّهِ </a:t>
            </a:r>
            <a:r>
              <a:rPr lang="ar-EG" sz="4400" b="1" dirty="0">
                <a:effectLst>
                  <a:outerShdw blurRad="38100" dist="38100" dir="2700000" algn="tl">
                    <a:srgbClr val="000000">
                      <a:alpha val="43137"/>
                    </a:srgbClr>
                  </a:outerShdw>
                </a:effectLst>
              </a:rPr>
              <a:t>وَاللّهُ غَفُورٌ </a:t>
            </a:r>
            <a:r>
              <a:rPr lang="ar-EG" sz="4400" b="1" dirty="0" smtClean="0">
                <a:effectLst>
                  <a:outerShdw blurRad="38100" dist="38100" dir="2700000" algn="tl">
                    <a:srgbClr val="000000">
                      <a:alpha val="43137"/>
                    </a:srgbClr>
                  </a:outerShdw>
                </a:effectLst>
              </a:rPr>
              <a:t>رَّحِيمٌ » </a:t>
            </a:r>
            <a:r>
              <a:rPr lang="ar-EG" dirty="0" smtClean="0">
                <a:effectLst>
                  <a:outerShdw blurRad="38100" dist="38100" dir="2700000" algn="tl">
                    <a:srgbClr val="000000">
                      <a:alpha val="43137"/>
                    </a:srgbClr>
                  </a:outerShdw>
                </a:effectLst>
              </a:rPr>
              <a:t>(البقرة-218)</a:t>
            </a:r>
            <a:endParaRPr lang="ar-EG"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7387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75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up)">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up)">
                                      <p:cBhvr>
                                        <p:cTn id="20" dur="750"/>
                                        <p:tgtEl>
                                          <p:spTgt spid="3">
                                            <p:txEl>
                                              <p:pRg st="3" end="3"/>
                                            </p:txEl>
                                          </p:spTgt>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wipe(up)">
                                      <p:cBhvr>
                                        <p:cTn id="23"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438" y="757642"/>
            <a:ext cx="7886700" cy="1325563"/>
          </a:xfrm>
        </p:spPr>
        <p:txBody>
          <a:bodyPr>
            <a:normAutofit/>
          </a:bodyPr>
          <a:lstStyle/>
          <a:p>
            <a:r>
              <a:rPr lang="ar-SA" sz="4800" b="1" u="sng" dirty="0">
                <a:solidFill>
                  <a:srgbClr val="FF0066"/>
                </a:solidFill>
                <a:effectLst>
                  <a:outerShdw blurRad="38100" dist="38100" dir="2700000" algn="tl">
                    <a:srgbClr val="000000">
                      <a:alpha val="43137"/>
                    </a:srgbClr>
                  </a:outerShdw>
                </a:effectLst>
              </a:rPr>
              <a:t>رحمة </a:t>
            </a:r>
            <a:r>
              <a:rPr lang="ar-SA" sz="4800" b="1" u="sng" dirty="0" smtClean="0">
                <a:solidFill>
                  <a:srgbClr val="FF0066"/>
                </a:solidFill>
                <a:effectLst>
                  <a:outerShdw blurRad="38100" dist="38100" dir="2700000" algn="tl">
                    <a:srgbClr val="000000">
                      <a:alpha val="43137"/>
                    </a:srgbClr>
                  </a:outerShdw>
                </a:effectLst>
              </a:rPr>
              <a:t>الله</a:t>
            </a:r>
            <a:r>
              <a:rPr lang="en-US" sz="4800" b="1" dirty="0" smtClean="0">
                <a:solidFill>
                  <a:srgbClr val="FF0066"/>
                </a:solidFill>
                <a:effectLst>
                  <a:outerShdw blurRad="38100" dist="38100" dir="2700000" algn="tl">
                    <a:srgbClr val="000000">
                      <a:alpha val="43137"/>
                    </a:srgbClr>
                  </a:outerShdw>
                </a:effectLst>
              </a:rPr>
              <a:t>    </a:t>
            </a:r>
            <a:endParaRPr lang="ar-EG" sz="4800" b="1" dirty="0">
              <a:solidFill>
                <a:srgbClr val="FF0066"/>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28650" y="2430936"/>
            <a:ext cx="7886700" cy="4351338"/>
          </a:xfrm>
        </p:spPr>
        <p:txBody>
          <a:bodyPr>
            <a:noAutofit/>
          </a:bodyPr>
          <a:lstStyle/>
          <a:p>
            <a:pPr marL="0" indent="0">
              <a:buNone/>
            </a:pPr>
            <a:r>
              <a:rPr lang="en-US" sz="3600" b="1" dirty="0" smtClean="0">
                <a:solidFill>
                  <a:schemeClr val="tx1">
                    <a:lumMod val="85000"/>
                    <a:lumOff val="15000"/>
                  </a:schemeClr>
                </a:solidFill>
                <a:effectLst>
                  <a:outerShdw blurRad="38100" dist="38100" dir="2700000" algn="tl">
                    <a:srgbClr val="000000">
                      <a:alpha val="43137"/>
                    </a:srgbClr>
                  </a:outerShdw>
                </a:effectLst>
              </a:rPr>
              <a:t>                                       </a:t>
            </a:r>
            <a:r>
              <a:rPr lang="ar-SA" sz="3600" b="1" dirty="0" smtClean="0">
                <a:solidFill>
                  <a:schemeClr val="tx1">
                    <a:lumMod val="95000"/>
                    <a:lumOff val="5000"/>
                  </a:schemeClr>
                </a:solidFill>
                <a:effectLst>
                  <a:outerShdw blurRad="38100" dist="38100" dir="2700000" algn="tl">
                    <a:srgbClr val="000000">
                      <a:alpha val="43137"/>
                    </a:srgbClr>
                  </a:outerShdw>
                </a:effectLst>
              </a:rPr>
              <a:t>هي </a:t>
            </a:r>
            <a:r>
              <a:rPr lang="ar-SA" sz="3600" b="1" dirty="0">
                <a:solidFill>
                  <a:schemeClr val="tx1">
                    <a:lumMod val="95000"/>
                    <a:lumOff val="5000"/>
                  </a:schemeClr>
                </a:solidFill>
                <a:effectLst>
                  <a:outerShdw blurRad="38100" dist="38100" dir="2700000" algn="tl">
                    <a:srgbClr val="000000">
                      <a:alpha val="43137"/>
                    </a:srgbClr>
                  </a:outerShdw>
                </a:effectLst>
              </a:rPr>
              <a:t>قبس من </a:t>
            </a:r>
            <a:r>
              <a:rPr lang="ar-SA" sz="3600" b="1" dirty="0" smtClean="0">
                <a:solidFill>
                  <a:schemeClr val="tx1">
                    <a:lumMod val="95000"/>
                    <a:lumOff val="5000"/>
                  </a:schemeClr>
                </a:solidFill>
                <a:effectLst>
                  <a:outerShdw blurRad="38100" dist="38100" dir="2700000" algn="tl">
                    <a:srgbClr val="000000">
                      <a:alpha val="43137"/>
                    </a:srgbClr>
                  </a:outerShdw>
                </a:effectLst>
              </a:rPr>
              <a:t>ضيائه</a:t>
            </a:r>
            <a:r>
              <a:rPr lang="ar-EG" sz="3600" b="1" dirty="0" smtClean="0">
                <a:solidFill>
                  <a:schemeClr val="tx1">
                    <a:lumMod val="95000"/>
                    <a:lumOff val="5000"/>
                  </a:schemeClr>
                </a:solidFill>
                <a:effectLst>
                  <a:outerShdw blurRad="38100" dist="38100" dir="2700000" algn="tl">
                    <a:srgbClr val="000000">
                      <a:alpha val="43137"/>
                    </a:srgbClr>
                  </a:outerShdw>
                </a:effectLst>
              </a:rPr>
              <a:t>..</a:t>
            </a:r>
            <a:endParaRPr lang="ar-EG" sz="3600" b="1" dirty="0">
              <a:solidFill>
                <a:schemeClr val="tx1">
                  <a:lumMod val="95000"/>
                  <a:lumOff val="5000"/>
                </a:schemeClr>
              </a:solidFill>
              <a:effectLst>
                <a:outerShdw blurRad="38100" dist="38100" dir="2700000" algn="tl">
                  <a:srgbClr val="000000">
                    <a:alpha val="43137"/>
                  </a:srgbClr>
                </a:outerShdw>
              </a:effectLst>
            </a:endParaRPr>
          </a:p>
          <a:p>
            <a:pPr marL="0" indent="0">
              <a:buNone/>
            </a:pPr>
            <a:endParaRPr lang="ar-EG" sz="1200" b="1" dirty="0" smtClean="0">
              <a:solidFill>
                <a:schemeClr val="tx1">
                  <a:lumMod val="95000"/>
                  <a:lumOff val="5000"/>
                </a:schemeClr>
              </a:solidFill>
              <a:effectLst>
                <a:outerShdw blurRad="38100" dist="38100" dir="2700000" algn="tl">
                  <a:srgbClr val="000000">
                    <a:alpha val="43137"/>
                  </a:srgbClr>
                </a:outerShdw>
              </a:effectLst>
            </a:endParaRPr>
          </a:p>
          <a:p>
            <a:pPr marL="0" indent="0">
              <a:buNone/>
            </a:pPr>
            <a:r>
              <a:rPr lang="en-US" sz="3600" b="1" dirty="0" smtClean="0">
                <a:solidFill>
                  <a:schemeClr val="tx1">
                    <a:lumMod val="95000"/>
                    <a:lumOff val="5000"/>
                  </a:schemeClr>
                </a:solidFill>
                <a:effectLst>
                  <a:outerShdw blurRad="38100" dist="38100" dir="2700000" algn="tl">
                    <a:srgbClr val="000000">
                      <a:alpha val="43137"/>
                    </a:srgbClr>
                  </a:outerShdw>
                </a:effectLst>
              </a:rPr>
              <a:t>                                   </a:t>
            </a:r>
            <a:r>
              <a:rPr lang="ar-SA" sz="3600" b="1" dirty="0" smtClean="0">
                <a:solidFill>
                  <a:schemeClr val="tx1">
                    <a:lumMod val="95000"/>
                    <a:lumOff val="5000"/>
                  </a:schemeClr>
                </a:solidFill>
                <a:effectLst>
                  <a:outerShdw blurRad="38100" dist="38100" dir="2700000" algn="tl">
                    <a:srgbClr val="000000">
                      <a:alpha val="43137"/>
                    </a:srgbClr>
                  </a:outerShdw>
                </a:effectLst>
              </a:rPr>
              <a:t>ونور من أنواره</a:t>
            </a:r>
            <a:r>
              <a:rPr lang="ar-EG" sz="3600" b="1" dirty="0" smtClean="0">
                <a:solidFill>
                  <a:schemeClr val="tx1">
                    <a:lumMod val="95000"/>
                    <a:lumOff val="5000"/>
                  </a:schemeClr>
                </a:solidFill>
                <a:effectLst>
                  <a:outerShdw blurRad="38100" dist="38100" dir="2700000" algn="tl">
                    <a:srgbClr val="000000">
                      <a:alpha val="43137"/>
                    </a:srgbClr>
                  </a:outerShdw>
                </a:effectLst>
              </a:rPr>
              <a:t>..</a:t>
            </a:r>
            <a:endParaRPr lang="en-US" sz="3600" b="1" dirty="0" smtClean="0">
              <a:solidFill>
                <a:schemeClr val="tx1">
                  <a:lumMod val="95000"/>
                  <a:lumOff val="5000"/>
                </a:schemeClr>
              </a:solidFill>
              <a:effectLst>
                <a:outerShdw blurRad="38100" dist="38100" dir="2700000" algn="tl">
                  <a:srgbClr val="000000">
                    <a:alpha val="43137"/>
                  </a:srgbClr>
                </a:outerShdw>
              </a:effectLst>
            </a:endParaRPr>
          </a:p>
          <a:p>
            <a:pPr marL="0" indent="0">
              <a:buNone/>
            </a:pPr>
            <a:endParaRPr lang="ar-EG" sz="1200" b="1" dirty="0" smtClean="0">
              <a:solidFill>
                <a:schemeClr val="tx1">
                  <a:lumMod val="95000"/>
                  <a:lumOff val="5000"/>
                </a:schemeClr>
              </a:solidFill>
              <a:effectLst>
                <a:outerShdw blurRad="38100" dist="38100" dir="2700000" algn="tl">
                  <a:srgbClr val="000000">
                    <a:alpha val="43137"/>
                  </a:srgbClr>
                </a:outerShdw>
              </a:effectLst>
            </a:endParaRPr>
          </a:p>
          <a:p>
            <a:pPr marL="0" indent="0">
              <a:buNone/>
            </a:pPr>
            <a:r>
              <a:rPr lang="en-US" sz="3600" b="1" dirty="0" smtClean="0">
                <a:solidFill>
                  <a:schemeClr val="tx1">
                    <a:lumMod val="95000"/>
                    <a:lumOff val="5000"/>
                  </a:schemeClr>
                </a:solidFill>
                <a:effectLst>
                  <a:outerShdw blurRad="38100" dist="38100" dir="2700000" algn="tl">
                    <a:srgbClr val="000000">
                      <a:alpha val="43137"/>
                    </a:srgbClr>
                  </a:outerShdw>
                </a:effectLst>
              </a:rPr>
              <a:t>                  </a:t>
            </a:r>
            <a:r>
              <a:rPr lang="ar-SA" sz="3600" b="1" dirty="0" smtClean="0">
                <a:solidFill>
                  <a:schemeClr val="tx1">
                    <a:lumMod val="95000"/>
                    <a:lumOff val="5000"/>
                  </a:schemeClr>
                </a:solidFill>
                <a:effectLst>
                  <a:outerShdw blurRad="38100" dist="38100" dir="2700000" algn="tl">
                    <a:srgbClr val="000000">
                      <a:alpha val="43137"/>
                    </a:srgbClr>
                  </a:outerShdw>
                </a:effectLst>
              </a:rPr>
              <a:t>يرسلها </a:t>
            </a:r>
            <a:r>
              <a:rPr lang="ar-SA" sz="3600" b="1" dirty="0">
                <a:solidFill>
                  <a:schemeClr val="tx1">
                    <a:lumMod val="95000"/>
                    <a:lumOff val="5000"/>
                  </a:schemeClr>
                </a:solidFill>
                <a:effectLst>
                  <a:outerShdw blurRad="38100" dist="38100" dir="2700000" algn="tl">
                    <a:srgbClr val="000000">
                      <a:alpha val="43137"/>
                    </a:srgbClr>
                  </a:outerShdw>
                </a:effectLst>
              </a:rPr>
              <a:t>متى شاء، ويمسكها متى </a:t>
            </a:r>
            <a:r>
              <a:rPr lang="ar-SA" sz="3600" b="1" dirty="0" smtClean="0">
                <a:solidFill>
                  <a:schemeClr val="tx1">
                    <a:lumMod val="95000"/>
                    <a:lumOff val="5000"/>
                  </a:schemeClr>
                </a:solidFill>
                <a:effectLst>
                  <a:outerShdw blurRad="38100" dist="38100" dir="2700000" algn="tl">
                    <a:srgbClr val="000000">
                      <a:alpha val="43137"/>
                    </a:srgbClr>
                  </a:outerShdw>
                </a:effectLst>
              </a:rPr>
              <a:t>شاء</a:t>
            </a:r>
            <a:r>
              <a:rPr lang="ar-EG" sz="3600" b="1" dirty="0" smtClean="0">
                <a:solidFill>
                  <a:schemeClr val="tx1">
                    <a:lumMod val="95000"/>
                    <a:lumOff val="5000"/>
                  </a:schemeClr>
                </a:solidFill>
                <a:effectLst>
                  <a:outerShdw blurRad="38100" dist="38100" dir="2700000" algn="tl">
                    <a:srgbClr val="000000">
                      <a:alpha val="43137"/>
                    </a:srgbClr>
                  </a:outerShdw>
                </a:effectLst>
              </a:rPr>
              <a:t>..</a:t>
            </a:r>
            <a:endParaRPr lang="en-US" sz="3600" b="1" dirty="0" smtClean="0">
              <a:solidFill>
                <a:schemeClr val="tx1">
                  <a:lumMod val="95000"/>
                  <a:lumOff val="5000"/>
                </a:schemeClr>
              </a:solidFill>
              <a:effectLst>
                <a:outerShdw blurRad="38100" dist="38100" dir="2700000" algn="tl">
                  <a:srgbClr val="000000">
                    <a:alpha val="43137"/>
                  </a:srgbClr>
                </a:outerShdw>
              </a:effectLst>
            </a:endParaRPr>
          </a:p>
          <a:p>
            <a:pPr marL="0" indent="0">
              <a:buNone/>
            </a:pPr>
            <a:endParaRPr lang="ar-EG" sz="1200" b="1" dirty="0" smtClean="0">
              <a:solidFill>
                <a:schemeClr val="tx1">
                  <a:lumMod val="95000"/>
                  <a:lumOff val="5000"/>
                </a:schemeClr>
              </a:solidFill>
              <a:effectLst>
                <a:outerShdw blurRad="38100" dist="38100" dir="2700000" algn="tl">
                  <a:srgbClr val="000000">
                    <a:alpha val="43137"/>
                  </a:srgbClr>
                </a:outerShdw>
              </a:effectLst>
            </a:endParaRPr>
          </a:p>
          <a:p>
            <a:pPr marL="0" indent="0">
              <a:buNone/>
            </a:pPr>
            <a:r>
              <a:rPr lang="en-US" sz="3600" b="1" dirty="0" smtClean="0">
                <a:solidFill>
                  <a:schemeClr val="tx1">
                    <a:lumMod val="95000"/>
                    <a:lumOff val="5000"/>
                  </a:schemeClr>
                </a:solidFill>
                <a:effectLst>
                  <a:outerShdw blurRad="38100" dist="38100" dir="2700000" algn="tl">
                    <a:srgbClr val="000000">
                      <a:alpha val="43137"/>
                    </a:srgbClr>
                  </a:outerShdw>
                </a:effectLst>
              </a:rPr>
              <a:t>   </a:t>
            </a:r>
            <a:r>
              <a:rPr lang="ar-SA" sz="3600" b="1" dirty="0" smtClean="0">
                <a:solidFill>
                  <a:schemeClr val="tx1">
                    <a:lumMod val="95000"/>
                    <a:lumOff val="5000"/>
                  </a:schemeClr>
                </a:solidFill>
                <a:effectLst>
                  <a:outerShdw blurRad="38100" dist="38100" dir="2700000" algn="tl">
                    <a:srgbClr val="000000">
                      <a:alpha val="43137"/>
                    </a:srgbClr>
                  </a:outerShdw>
                </a:effectLst>
              </a:rPr>
              <a:t>فلا </a:t>
            </a:r>
            <a:r>
              <a:rPr lang="ar-SA" sz="3600" b="1" dirty="0">
                <a:solidFill>
                  <a:schemeClr val="tx1">
                    <a:lumMod val="95000"/>
                    <a:lumOff val="5000"/>
                  </a:schemeClr>
                </a:solidFill>
                <a:effectLst>
                  <a:outerShdw blurRad="38100" dist="38100" dir="2700000" algn="tl">
                    <a:srgbClr val="000000">
                      <a:alpha val="43137"/>
                    </a:srgbClr>
                  </a:outerShdw>
                </a:effectLst>
              </a:rPr>
              <a:t>أحد يملك الإرسال، ولا أحد يملك المنع</a:t>
            </a:r>
            <a:r>
              <a:rPr lang="en-US" sz="3600" b="1" dirty="0" smtClean="0">
                <a:solidFill>
                  <a:schemeClr val="tx1">
                    <a:lumMod val="95000"/>
                    <a:lumOff val="5000"/>
                  </a:schemeClr>
                </a:solidFill>
                <a:effectLst>
                  <a:outerShdw blurRad="38100" dist="38100" dir="2700000" algn="tl">
                    <a:srgbClr val="000000">
                      <a:alpha val="43137"/>
                    </a:srgbClr>
                  </a:outerShdw>
                </a:effectLst>
              </a:rPr>
              <a:t>.</a:t>
            </a:r>
            <a:r>
              <a:rPr lang="ar-EG" sz="3600" b="1" dirty="0" smtClean="0">
                <a:solidFill>
                  <a:schemeClr val="tx1">
                    <a:lumMod val="95000"/>
                    <a:lumOff val="5000"/>
                  </a:schemeClr>
                </a:solidFill>
                <a:effectLst>
                  <a:outerShdw blurRad="38100" dist="38100" dir="2700000" algn="tl">
                    <a:srgbClr val="000000">
                      <a:alpha val="43137"/>
                    </a:srgbClr>
                  </a:outerShdw>
                </a:effectLst>
              </a:rPr>
              <a:t>.</a:t>
            </a:r>
            <a:endParaRPr lang="en-US" sz="3600" b="1" dirty="0">
              <a:solidFill>
                <a:schemeClr val="tx1">
                  <a:lumMod val="95000"/>
                  <a:lumOff val="5000"/>
                </a:schemeClr>
              </a:solidFill>
              <a:effectLst>
                <a:outerShdw blurRad="38100" dist="38100" dir="2700000" algn="tl">
                  <a:srgbClr val="000000">
                    <a:alpha val="43137"/>
                  </a:srgbClr>
                </a:outerShdw>
              </a:effectLst>
            </a:endParaRPr>
          </a:p>
          <a:p>
            <a:pPr marL="0" indent="0">
              <a:buNone/>
            </a:pPr>
            <a:endParaRPr lang="en-US" sz="3600" b="1" dirty="0">
              <a:solidFill>
                <a:schemeClr val="tx1">
                  <a:lumMod val="95000"/>
                  <a:lumOff val="5000"/>
                </a:schemeClr>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930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outVertical)">
                                      <p:cBhvr>
                                        <p:cTn id="12" dur="75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outVertical)">
                                      <p:cBhvr>
                                        <p:cTn id="17" dur="7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outVertical)">
                                      <p:cBhvr>
                                        <p:cTn id="22" dur="75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arn(outVertical)">
                                      <p:cBhvr>
                                        <p:cTn id="27"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14984"/>
            <a:ext cx="8463835" cy="4351338"/>
          </a:xfrm>
        </p:spPr>
        <p:txBody>
          <a:bodyPr>
            <a:noAutofit/>
          </a:bodyPr>
          <a:lstStyle/>
          <a:p>
            <a:pPr marL="0" indent="0" algn="ctr">
              <a:buNone/>
            </a:pP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ورحمة الله في هذة الآية: </a:t>
            </a:r>
          </a:p>
          <a:p>
            <a:pPr marL="0" indent="0" algn="ctr">
              <a:buNone/>
            </a:pPr>
            <a:r>
              <a:rPr lang="ar-EG" sz="4400" b="1" dirty="0">
                <a:solidFill>
                  <a:srgbClr val="FF0066"/>
                </a:solidFill>
                <a:effectLst>
                  <a:outerShdw blurRad="38100" dist="38100" dir="2700000" algn="tl">
                    <a:srgbClr val="000000">
                      <a:alpha val="43137"/>
                    </a:srgbClr>
                  </a:outerShdw>
                </a:effectLst>
              </a:rPr>
              <a:t> </a:t>
            </a:r>
            <a:r>
              <a:rPr lang="ar-EG" sz="4400" b="1" dirty="0" smtClean="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بمعنى الجنة..</a:t>
            </a:r>
          </a:p>
          <a:p>
            <a:pPr marL="0" indent="0" algn="ctr">
              <a:buNone/>
            </a:pPr>
            <a:r>
              <a:rPr lang="ar-EG" sz="4400" b="1" dirty="0" smtClean="0">
                <a:effectLst>
                  <a:outerShdw blurRad="38100" dist="38100" dir="2700000" algn="tl">
                    <a:srgbClr val="000000">
                      <a:alpha val="43137"/>
                    </a:srgbClr>
                  </a:outerShdw>
                </a:effectLst>
              </a:rPr>
              <a:t>فهي للمؤمنين خاصة.. والذين جاهدوا في سبيل الله وبذلوا الغالي والنفيس في سبيل الله.. ورجوا رحمته سبحانه..</a:t>
            </a:r>
          </a:p>
          <a:p>
            <a:pPr marL="0" indent="0" algn="ctr">
              <a:buNone/>
            </a:pPr>
            <a:r>
              <a:rPr lang="ar-EG" sz="4400" b="1" dirty="0" smtClean="0">
                <a:effectLst>
                  <a:outerShdw blurRad="38100" dist="38100" dir="2700000" algn="tl">
                    <a:srgbClr val="000000">
                      <a:alpha val="43137"/>
                    </a:srgbClr>
                  </a:outerShdw>
                </a:effectLst>
              </a:rPr>
              <a:t>فرحمته فالآخرة حكر لهم.. ليس لغيرهم منها نصيب ..</a:t>
            </a: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3474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righ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right)">
                                      <p:cBhvr>
                                        <p:cTn id="15" dur="750"/>
                                        <p:tgtEl>
                                          <p:spTgt spid="3">
                                            <p:txEl>
                                              <p:pRg st="2" end="2"/>
                                            </p:txEl>
                                          </p:spTgt>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right)">
                                      <p:cBhvr>
                                        <p:cTn id="18"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608" y="2004386"/>
            <a:ext cx="8654603" cy="4351338"/>
          </a:xfrm>
        </p:spPr>
        <p:txBody>
          <a:bodyPr>
            <a:normAutofit/>
          </a:bodyPr>
          <a:lstStyle/>
          <a:p>
            <a:pPr marL="0" indent="0" algn="ctr">
              <a:buNone/>
            </a:pPr>
            <a:r>
              <a:rPr lang="ar-EG" sz="4400" b="1" u="sng" dirty="0" smtClean="0">
                <a:solidFill>
                  <a:srgbClr val="FF0066"/>
                </a:solidFill>
                <a:effectLst>
                  <a:outerShdw blurRad="38100" dist="38100" dir="2700000" algn="tl">
                    <a:srgbClr val="000000">
                      <a:alpha val="43137"/>
                    </a:srgbClr>
                  </a:outerShdw>
                </a:effectLst>
              </a:rPr>
              <a:t>قال تعالى فيهم:</a:t>
            </a:r>
          </a:p>
          <a:p>
            <a:pPr marL="0" indent="0" algn="ctr">
              <a:buNone/>
            </a:pPr>
            <a:r>
              <a:rPr lang="ar-EG" sz="4400" b="1" dirty="0" smtClean="0">
                <a:effectLst>
                  <a:outerShdw blurRad="38100" dist="38100" dir="2700000" algn="tl">
                    <a:srgbClr val="000000">
                      <a:alpha val="43137"/>
                    </a:srgbClr>
                  </a:outerShdw>
                </a:effectLst>
              </a:rPr>
              <a:t>«وَأَمَّا</a:t>
            </a:r>
            <a:r>
              <a:rPr lang="ar-EG" sz="4400" b="1" dirty="0">
                <a:effectLst>
                  <a:outerShdw blurRad="38100" dist="38100" dir="2700000" algn="tl">
                    <a:srgbClr val="000000">
                      <a:alpha val="43137"/>
                    </a:srgbClr>
                  </a:outerShdw>
                </a:effectLst>
              </a:rPr>
              <a:t> الَّذِينَ ابْيَضَّتْ وُجُوهُهُمْ </a:t>
            </a:r>
            <a:r>
              <a:rPr lang="ar-EG" sz="4400" b="1" dirty="0">
                <a:solidFill>
                  <a:srgbClr val="FF0066"/>
                </a:solidFill>
                <a:effectLst>
                  <a:outerShdw blurRad="38100" dist="38100" dir="2700000" algn="tl">
                    <a:srgbClr val="000000">
                      <a:alpha val="43137"/>
                    </a:srgbClr>
                  </a:outerShdw>
                </a:effectLst>
              </a:rPr>
              <a:t>فَفِي رَحْمَةِ اللَّهِ</a:t>
            </a:r>
            <a:r>
              <a:rPr lang="ar-EG" sz="4400" b="1" dirty="0">
                <a:effectLst>
                  <a:outerShdw blurRad="38100" dist="38100" dir="2700000" algn="tl">
                    <a:srgbClr val="000000">
                      <a:alpha val="43137"/>
                    </a:srgbClr>
                  </a:outerShdw>
                </a:effectLst>
              </a:rPr>
              <a:t> </a:t>
            </a:r>
            <a:r>
              <a:rPr lang="ar-EG" sz="4400" b="1" dirty="0" smtClean="0">
                <a:effectLst>
                  <a:outerShdw blurRad="38100" dist="38100" dir="2700000" algn="tl">
                    <a:srgbClr val="000000">
                      <a:alpha val="43137"/>
                    </a:srgbClr>
                  </a:outerShdw>
                </a:effectLst>
              </a:rPr>
              <a:t>»</a:t>
            </a:r>
          </a:p>
          <a:p>
            <a:pPr marL="0" indent="0" algn="ctr">
              <a:buNone/>
            </a:pPr>
            <a:r>
              <a:rPr lang="ar-EG" dirty="0" smtClean="0">
                <a:effectLst>
                  <a:outerShdw blurRad="38100" dist="38100" dir="2700000" algn="tl">
                    <a:srgbClr val="000000">
                      <a:alpha val="43137"/>
                    </a:srgbClr>
                  </a:outerShdw>
                </a:effectLst>
              </a:rPr>
              <a:t>(آل عمران 107)</a:t>
            </a:r>
          </a:p>
          <a:p>
            <a:pPr marL="0" indent="0" algn="ctr">
              <a:buNone/>
            </a:pPr>
            <a:r>
              <a:rPr lang="ar-EG" sz="4400" b="1" u="sng" dirty="0">
                <a:solidFill>
                  <a:srgbClr val="FF0066"/>
                </a:solidFill>
                <a:effectLst>
                  <a:outerShdw blurRad="38100" dist="38100" dir="2700000" algn="tl">
                    <a:srgbClr val="000000">
                      <a:alpha val="43137"/>
                    </a:srgbClr>
                  </a:outerShdw>
                </a:effectLst>
              </a:rPr>
              <a:t>وقال :</a:t>
            </a:r>
          </a:p>
          <a:p>
            <a:pPr marL="0" indent="0" algn="ctr">
              <a:buNone/>
            </a:pPr>
            <a:r>
              <a:rPr lang="ar-EG" sz="4400" b="1" dirty="0">
                <a:effectLst>
                  <a:outerShdw blurRad="38100" dist="38100" dir="2700000" algn="tl">
                    <a:srgbClr val="000000">
                      <a:alpha val="43137"/>
                    </a:srgbClr>
                  </a:outerShdw>
                </a:effectLst>
              </a:rPr>
              <a:t>«فَأَمَّا الَّذِينَ آمَنُوا بِاللَّهِ وَاعْتَصَمُوا بِهِ </a:t>
            </a:r>
            <a:r>
              <a:rPr lang="ar-EG" sz="4400" b="1" dirty="0">
                <a:solidFill>
                  <a:srgbClr val="FF0066"/>
                </a:solidFill>
                <a:effectLst>
                  <a:outerShdw blurRad="38100" dist="38100" dir="2700000" algn="tl">
                    <a:srgbClr val="000000">
                      <a:alpha val="43137"/>
                    </a:srgbClr>
                  </a:outerShdw>
                </a:effectLst>
              </a:rPr>
              <a:t>فَسَيُدْخِلُهُمْ فِي رَحْمَةٍ مِنْه</a:t>
            </a:r>
            <a:r>
              <a:rPr lang="ar-EG" sz="4400" b="1" dirty="0">
                <a:effectLst>
                  <a:outerShdw blurRad="38100" dist="38100" dir="2700000" algn="tl">
                    <a:srgbClr val="000000">
                      <a:alpha val="43137"/>
                    </a:srgbClr>
                  </a:outerShdw>
                </a:effectLst>
              </a:rPr>
              <a:t>ُ </a:t>
            </a:r>
            <a:r>
              <a:rPr lang="ar-EG" sz="4400" b="1" dirty="0" smtClean="0">
                <a:effectLst>
                  <a:outerShdw blurRad="38100" dist="38100" dir="2700000" algn="tl">
                    <a:srgbClr val="000000">
                      <a:alpha val="43137"/>
                    </a:srgbClr>
                  </a:outerShdw>
                </a:effectLst>
              </a:rPr>
              <a:t>» </a:t>
            </a:r>
            <a:r>
              <a:rPr lang="ar-EG" dirty="0">
                <a:effectLst>
                  <a:outerShdw blurRad="38100" dist="38100" dir="2700000" algn="tl">
                    <a:srgbClr val="000000">
                      <a:alpha val="43137"/>
                    </a:srgbClr>
                  </a:outerShdw>
                </a:effectLst>
              </a:rPr>
              <a:t>(النساء175)</a:t>
            </a:r>
          </a:p>
          <a:p>
            <a:pPr marL="0" indent="0" algn="ctr">
              <a:buNone/>
            </a:pPr>
            <a:endParaRPr lang="ar-EG"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pic>
        <p:nvPicPr>
          <p:cNvPr id="5"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5654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9158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75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75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75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819" y="2867270"/>
            <a:ext cx="8615965" cy="4351338"/>
          </a:xfrm>
        </p:spPr>
        <p:txBody>
          <a:bodyPr>
            <a:normAutofit/>
          </a:bodyPr>
          <a:lstStyle/>
          <a:p>
            <a:pPr marL="0" indent="0" algn="ctr">
              <a:buNone/>
            </a:pPr>
            <a:r>
              <a:rPr lang="ar-EG" sz="4400" b="1" dirty="0" smtClean="0">
                <a:solidFill>
                  <a:srgbClr val="002060"/>
                </a:solidFill>
                <a:effectLst>
                  <a:outerShdw blurRad="38100" dist="38100" dir="2700000" algn="tl">
                    <a:srgbClr val="000000">
                      <a:alpha val="43137"/>
                    </a:srgbClr>
                  </a:outerShdw>
                </a:effectLst>
              </a:rPr>
              <a:t>ولقد أرجع أهل الجنة دخولهم الجنة وإحلالهم فيها إلى فضله سبحانه وتعالى ورحمته..</a:t>
            </a:r>
          </a:p>
          <a:p>
            <a:pPr marL="0" indent="0" algn="ctr">
              <a:buNone/>
            </a:pPr>
            <a:r>
              <a:rPr lang="ar-EG" sz="4400" b="1" u="sng" dirty="0" smtClean="0">
                <a:solidFill>
                  <a:srgbClr val="FF0066"/>
                </a:solidFill>
                <a:effectLst>
                  <a:outerShdw blurRad="38100" dist="38100" dir="2700000" algn="tl">
                    <a:srgbClr val="000000">
                      <a:alpha val="43137"/>
                    </a:srgbClr>
                  </a:outerShdw>
                </a:effectLst>
              </a:rPr>
              <a:t>قال تعالى على لسانهم :</a:t>
            </a:r>
          </a:p>
          <a:p>
            <a:pPr marL="0" indent="0" algn="ctr">
              <a:buNone/>
            </a:pPr>
            <a:endParaRPr lang="ar-EG" sz="4400" b="1" dirty="0">
              <a:solidFill>
                <a:srgbClr val="FF0066"/>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7688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2"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557171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8498" y="2920329"/>
            <a:ext cx="7886700" cy="4351338"/>
          </a:xfrm>
        </p:spPr>
        <p:txBody>
          <a:bodyPr>
            <a:normAutofit/>
          </a:bodyPr>
          <a:lstStyle/>
          <a:p>
            <a:pPr marL="0" indent="0" algn="ctr">
              <a:buNone/>
            </a:pPr>
            <a:r>
              <a:rPr lang="ar-EG" sz="4800" b="1" dirty="0">
                <a:solidFill>
                  <a:srgbClr val="FF0066"/>
                </a:solidFill>
                <a:effectLst>
                  <a:outerShdw blurRad="38100" dist="38100" dir="2700000" algn="tl">
                    <a:srgbClr val="000000">
                      <a:alpha val="43137"/>
                    </a:srgbClr>
                  </a:outerShdw>
                </a:effectLst>
              </a:rPr>
              <a:t>فاللهم إجعلنا منهم برحمتك يا أرحم الراحمين</a:t>
            </a:r>
            <a:r>
              <a:rPr lang="ar-EG" sz="4800" b="1" dirty="0" smtClean="0">
                <a:solidFill>
                  <a:srgbClr val="FF0066"/>
                </a:solidFill>
                <a:effectLst>
                  <a:outerShdw blurRad="38100" dist="38100" dir="2700000" algn="tl">
                    <a:srgbClr val="000000">
                      <a:alpha val="43137"/>
                    </a:srgbClr>
                  </a:outerShdw>
                </a:effectLst>
              </a:rPr>
              <a:t>.. وأفض علينا من فضلك ورحماتك..</a:t>
            </a:r>
            <a:endParaRPr lang="ar-EG" sz="4800" b="1" dirty="0">
              <a:solidFill>
                <a:srgbClr val="FF0066"/>
              </a:solidFill>
              <a:effectLst>
                <a:outerShdw blurRad="38100" dist="38100" dir="2700000" algn="tl">
                  <a:srgbClr val="000000">
                    <a:alpha val="43137"/>
                  </a:srgbClr>
                </a:outerShdw>
              </a:effectLst>
            </a:endParaRPr>
          </a:p>
          <a:p>
            <a:pPr marL="0" indent="0" algn="ctr">
              <a:buNone/>
            </a:pPr>
            <a:endParaRPr lang="ar-EG" sz="4800" dirty="0"/>
          </a:p>
        </p:txBody>
      </p:sp>
    </p:spTree>
    <p:extLst>
      <p:ext uri="{BB962C8B-B14F-4D97-AF65-F5344CB8AC3E}">
        <p14:creationId xmlns:p14="http://schemas.microsoft.com/office/powerpoint/2010/main" val="3948245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2057400" y="-41275"/>
            <a:ext cx="4600575" cy="6899275"/>
          </a:xfrm>
          <a:effectLst>
            <a:softEdge rad="203200"/>
          </a:effectLst>
        </p:spPr>
      </p:pic>
      <p:pic>
        <p:nvPicPr>
          <p:cNvPr id="4"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370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6982" y="3087755"/>
            <a:ext cx="7886700" cy="4351338"/>
          </a:xfrm>
        </p:spPr>
        <p:txBody>
          <a:bodyPr>
            <a:normAutofit/>
          </a:bodyPr>
          <a:lstStyle/>
          <a:p>
            <a:pPr marL="0" indent="0" algn="ctr">
              <a:buNone/>
            </a:pPr>
            <a:r>
              <a:rPr lang="ar-EG" sz="7200" b="1" u="sng" dirty="0" smtClean="0">
                <a:solidFill>
                  <a:srgbClr val="FF0066"/>
                </a:solidFill>
                <a:effectLst>
                  <a:outerShdw blurRad="38100" dist="38100" dir="2700000" algn="tl">
                    <a:srgbClr val="000000">
                      <a:alpha val="43137"/>
                    </a:srgbClr>
                  </a:outerShdw>
                </a:effectLst>
              </a:rPr>
              <a:t>فأين هي رحمة الله ؟!</a:t>
            </a:r>
            <a:endParaRPr lang="ar-EG" sz="7200" b="1" u="sng" dirty="0">
              <a:solidFill>
                <a:srgbClr val="FF0066"/>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3021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425" y="788874"/>
            <a:ext cx="8515349" cy="6069126"/>
          </a:xfrm>
        </p:spPr>
        <p:txBody>
          <a:bodyPr>
            <a:noAutofit/>
          </a:bodyPr>
          <a:lstStyle/>
          <a:p>
            <a:pPr marL="0" indent="0" algn="ctr">
              <a:buNone/>
            </a:pPr>
            <a:endParaRPr lang="en-US" sz="4400" b="1" dirty="0" smtClean="0">
              <a:solidFill>
                <a:srgbClr val="002060"/>
              </a:solidFill>
              <a:effectLst>
                <a:outerShdw blurRad="38100" dist="38100" dir="2700000" algn="tl">
                  <a:srgbClr val="000000">
                    <a:alpha val="43137"/>
                  </a:srgbClr>
                </a:outerShdw>
              </a:effectLst>
            </a:endParaRPr>
          </a:p>
          <a:p>
            <a:pPr marL="0" indent="0" algn="ctr">
              <a:buNone/>
            </a:pPr>
            <a:r>
              <a:rPr lang="en-US" sz="4400" b="1" dirty="0" smtClean="0">
                <a:solidFill>
                  <a:srgbClr val="002060"/>
                </a:solidFill>
                <a:effectLst>
                  <a:outerShdw blurRad="38100" dist="38100" dir="2700000" algn="tl">
                    <a:srgbClr val="000000">
                      <a:alpha val="43137"/>
                    </a:srgbClr>
                  </a:outerShdw>
                </a:effectLst>
              </a:rPr>
              <a:t>                          </a:t>
            </a:r>
            <a:r>
              <a:rPr lang="ar-SA" sz="4400" b="1" dirty="0" smtClean="0">
                <a:solidFill>
                  <a:srgbClr val="002060"/>
                </a:solidFill>
                <a:effectLst>
                  <a:outerShdw blurRad="38100" dist="38100" dir="2700000" algn="tl">
                    <a:srgbClr val="000000">
                      <a:alpha val="43137"/>
                    </a:srgbClr>
                  </a:outerShdw>
                </a:effectLst>
              </a:rPr>
              <a:t>إنها </a:t>
            </a:r>
            <a:r>
              <a:rPr lang="ar-SA" sz="4400" b="1" dirty="0">
                <a:solidFill>
                  <a:srgbClr val="002060"/>
                </a:solidFill>
                <a:effectLst>
                  <a:outerShdw blurRad="38100" dist="38100" dir="2700000" algn="tl">
                    <a:srgbClr val="000000">
                      <a:alpha val="43137"/>
                    </a:srgbClr>
                  </a:outerShdw>
                </a:effectLst>
              </a:rPr>
              <a:t>ليست في منأى عمن </a:t>
            </a:r>
            <a:endParaRPr lang="en-US" sz="4400" b="1" dirty="0" smtClean="0">
              <a:solidFill>
                <a:srgbClr val="002060"/>
              </a:solidFill>
              <a:effectLst>
                <a:outerShdw blurRad="38100" dist="38100" dir="2700000" algn="tl">
                  <a:srgbClr val="000000">
                    <a:alpha val="43137"/>
                  </a:srgbClr>
                </a:outerShdw>
              </a:effectLst>
            </a:endParaRPr>
          </a:p>
          <a:p>
            <a:pPr marL="0" indent="0" algn="ctr">
              <a:buNone/>
            </a:pPr>
            <a:r>
              <a:rPr lang="en-US" sz="4400" b="1" dirty="0">
                <a:solidFill>
                  <a:srgbClr val="002060"/>
                </a:solidFill>
                <a:effectLst>
                  <a:outerShdw blurRad="38100" dist="38100" dir="2700000" algn="tl">
                    <a:srgbClr val="000000">
                      <a:alpha val="43137"/>
                    </a:srgbClr>
                  </a:outerShdw>
                </a:effectLst>
              </a:rPr>
              <a:t> </a:t>
            </a:r>
            <a:r>
              <a:rPr lang="en-US" sz="4400" b="1" dirty="0" smtClean="0">
                <a:solidFill>
                  <a:srgbClr val="002060"/>
                </a:solidFill>
                <a:effectLst>
                  <a:outerShdw blurRad="38100" dist="38100" dir="2700000" algn="tl">
                    <a:srgbClr val="000000">
                      <a:alpha val="43137"/>
                    </a:srgbClr>
                  </a:outerShdw>
                </a:effectLst>
              </a:rPr>
              <a:t>                    </a:t>
            </a:r>
            <a:r>
              <a:rPr lang="ar-SA" sz="4400" b="1" dirty="0" smtClean="0">
                <a:solidFill>
                  <a:srgbClr val="002060"/>
                </a:solidFill>
                <a:effectLst>
                  <a:outerShdw blurRad="38100" dist="38100" dir="2700000" algn="tl">
                    <a:srgbClr val="000000">
                      <a:alpha val="43137"/>
                    </a:srgbClr>
                  </a:outerShdw>
                </a:effectLst>
              </a:rPr>
              <a:t>يطلبها</a:t>
            </a:r>
            <a:r>
              <a:rPr lang="ar-SA" sz="4400" b="1" dirty="0">
                <a:solidFill>
                  <a:srgbClr val="002060"/>
                </a:solidFill>
                <a:effectLst>
                  <a:outerShdw blurRad="38100" dist="38100" dir="2700000" algn="tl">
                    <a:srgbClr val="000000">
                      <a:alpha val="43137"/>
                    </a:srgbClr>
                  </a:outerShdw>
                </a:effectLst>
              </a:rPr>
              <a:t>، فمن أرادها سيجدها سهلة ميسرة في أي مكان وأنى يشاء، فقط توجه إلى مصدرها، لتجدها تغمرك وتضمك وتفيض عليك فيضاً، اطلبها منه سبحانه مباشرة وبلا وساطة، اطلبها بالتوجه إليه راجياً مطيعاً مستسلماً واثقاً</a:t>
            </a:r>
            <a:r>
              <a:rPr lang="en-US" sz="4400" b="1" dirty="0">
                <a:solidFill>
                  <a:srgbClr val="002060"/>
                </a:solidFill>
                <a:effectLst>
                  <a:outerShdw blurRad="38100" dist="38100" dir="2700000" algn="tl">
                    <a:srgbClr val="000000">
                      <a:alpha val="43137"/>
                    </a:srgbClr>
                  </a:outerShdw>
                </a:effectLst>
              </a:rPr>
              <a:t>..</a:t>
            </a:r>
          </a:p>
          <a:p>
            <a:pPr marL="0" indent="0" algn="ctr">
              <a:buNone/>
            </a:pPr>
            <a:r>
              <a:rPr lang="en-US" sz="4400" b="1" dirty="0" smtClean="0">
                <a:solidFill>
                  <a:srgbClr val="002060"/>
                </a:solidFill>
                <a:effectLst>
                  <a:outerShdw blurRad="38100" dist="38100" dir="2700000" algn="tl">
                    <a:srgbClr val="000000">
                      <a:alpha val="43137"/>
                    </a:srgbClr>
                  </a:outerShdw>
                </a:effectLst>
              </a:rPr>
              <a:t> </a:t>
            </a:r>
            <a:endParaRPr lang="en-US" sz="4400" b="1" dirty="0">
              <a:solidFill>
                <a:srgbClr val="002060"/>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7125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right)">
                                      <p:cBhvr>
                                        <p:cTn id="7" dur="500"/>
                                        <p:tgtEl>
                                          <p:spTgt spid="3">
                                            <p:txEl>
                                              <p:pRg st="1" end="1"/>
                                            </p:txEl>
                                          </p:spTgt>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right)">
                                      <p:cBhvr>
                                        <p:cTn id="10" dur="500"/>
                                        <p:tgtEl>
                                          <p:spTgt spid="3">
                                            <p:txEl>
                                              <p:pRg st="2" end="2"/>
                                            </p:txEl>
                                          </p:spTgt>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right)">
                                      <p:cBhvr>
                                        <p:cTn id="13"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8496" y="2018808"/>
            <a:ext cx="7886700" cy="5032375"/>
          </a:xfrm>
        </p:spPr>
        <p:txBody>
          <a:bodyPr>
            <a:normAutofit/>
          </a:bodyPr>
          <a:lstStyle/>
          <a:p>
            <a:pPr marL="0" indent="0" algn="ctr">
              <a:buNone/>
            </a:pPr>
            <a:r>
              <a:rPr lang="ar-EG" sz="4400" b="1" u="sng" dirty="0">
                <a:solidFill>
                  <a:srgbClr val="FF0066"/>
                </a:solidFill>
                <a:effectLst>
                  <a:outerShdw blurRad="38100" dist="38100" dir="2700000" algn="tl">
                    <a:srgbClr val="000000">
                      <a:alpha val="43137"/>
                    </a:srgbClr>
                  </a:outerShdw>
                </a:effectLst>
              </a:rPr>
              <a:t>قال تعالى </a:t>
            </a:r>
            <a:r>
              <a:rPr lang="ar-EG" sz="4400" b="1" u="sng" dirty="0" smtClean="0">
                <a:solidFill>
                  <a:srgbClr val="FF0066"/>
                </a:solidFill>
                <a:effectLst>
                  <a:outerShdw blurRad="38100" dist="38100" dir="2700000" algn="tl">
                    <a:srgbClr val="000000">
                      <a:alpha val="43137"/>
                    </a:srgbClr>
                  </a:outerShdw>
                </a:effectLst>
              </a:rPr>
              <a:t>:</a:t>
            </a:r>
          </a:p>
          <a:p>
            <a:pPr marL="0" indent="0" algn="ctr">
              <a:buNone/>
            </a:pPr>
            <a:endParaRPr lang="ar-EG" sz="800" b="1" u="sng" dirty="0" smtClean="0">
              <a:solidFill>
                <a:srgbClr val="FF0066"/>
              </a:solidFill>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a:t>
            </a:r>
            <a:r>
              <a:rPr lang="ar-IQ" sz="4400" b="1" dirty="0">
                <a:effectLst>
                  <a:outerShdw blurRad="38100" dist="38100" dir="2700000" algn="tl">
                    <a:srgbClr val="000000">
                      <a:alpha val="43137"/>
                    </a:srgbClr>
                  </a:outerShdw>
                </a:effectLst>
              </a:rPr>
              <a:t>وَرَحْمَتِي وَسِعَتْ كُلَّ </a:t>
            </a:r>
            <a:r>
              <a:rPr lang="ar-IQ" sz="4400" b="1" dirty="0" smtClean="0">
                <a:effectLst>
                  <a:outerShdw blurRad="38100" dist="38100" dir="2700000" algn="tl">
                    <a:srgbClr val="000000">
                      <a:alpha val="43137"/>
                    </a:srgbClr>
                  </a:outerShdw>
                </a:effectLst>
              </a:rPr>
              <a:t>شَيْءٍ</a:t>
            </a:r>
            <a:r>
              <a:rPr lang="ar-EG" sz="4400" b="1" dirty="0" smtClean="0">
                <a:effectLst>
                  <a:outerShdw blurRad="38100" dist="38100" dir="2700000" algn="tl">
                    <a:srgbClr val="000000">
                      <a:alpha val="43137"/>
                    </a:srgbClr>
                  </a:outerShdw>
                </a:effectLst>
              </a:rPr>
              <a:t> ) </a:t>
            </a:r>
            <a:endParaRPr lang="ar-EG" sz="4400" dirty="0" smtClean="0">
              <a:effectLst>
                <a:outerShdw blurRad="38100" dist="38100" dir="2700000" algn="tl">
                  <a:srgbClr val="000000">
                    <a:alpha val="43137"/>
                  </a:srgbClr>
                </a:outerShdw>
              </a:effectLst>
            </a:endParaRPr>
          </a:p>
          <a:p>
            <a:pPr marL="0" indent="0" algn="ctr">
              <a:buNone/>
            </a:pPr>
            <a:r>
              <a:rPr lang="ar-EG" sz="4400" b="1" u="sng" dirty="0">
                <a:solidFill>
                  <a:srgbClr val="FF0066"/>
                </a:solidFill>
                <a:effectLst>
                  <a:outerShdw blurRad="38100" dist="38100" dir="2700000" algn="tl">
                    <a:srgbClr val="000000">
                      <a:alpha val="43137"/>
                    </a:srgbClr>
                  </a:outerShdw>
                </a:effectLst>
              </a:rPr>
              <a:t> </a:t>
            </a:r>
            <a:r>
              <a:rPr lang="ar-EG" sz="4400" b="1" u="sng" dirty="0" smtClean="0">
                <a:solidFill>
                  <a:srgbClr val="FF0066"/>
                </a:solidFill>
                <a:effectLst>
                  <a:outerShdw blurRad="38100" dist="38100" dir="2700000" algn="tl">
                    <a:srgbClr val="000000">
                      <a:alpha val="43137"/>
                    </a:srgbClr>
                  </a:outerShdw>
                </a:effectLst>
              </a:rPr>
              <a:t>لمن يارب ؟!</a:t>
            </a:r>
          </a:p>
          <a:p>
            <a:pPr marL="0" indent="0" algn="ctr">
              <a:buNone/>
            </a:pPr>
            <a:endParaRPr lang="ar-EG" sz="800" b="1" u="sng" dirty="0">
              <a:solidFill>
                <a:srgbClr val="FF0066"/>
              </a:solidFill>
              <a:effectLst>
                <a:outerShdw blurRad="38100" dist="38100" dir="2700000" algn="tl">
                  <a:srgbClr val="000000">
                    <a:alpha val="43137"/>
                  </a:srgbClr>
                </a:outerShdw>
              </a:effectLst>
            </a:endParaRPr>
          </a:p>
          <a:p>
            <a:pPr marL="0" indent="0" algn="ctr">
              <a:buNone/>
            </a:pPr>
            <a:r>
              <a:rPr lang="ar-EG" sz="4400" b="1" dirty="0" smtClean="0">
                <a:effectLst>
                  <a:outerShdw blurRad="38100" dist="38100" dir="2700000" algn="tl">
                    <a:srgbClr val="000000">
                      <a:alpha val="43137"/>
                    </a:srgbClr>
                  </a:outerShdw>
                </a:effectLst>
              </a:rPr>
              <a:t>( فَسَأَكْتُبُهَا </a:t>
            </a:r>
            <a:r>
              <a:rPr lang="ar-EG" sz="4400" b="1" dirty="0">
                <a:effectLst>
                  <a:outerShdw blurRad="38100" dist="38100" dir="2700000" algn="tl">
                    <a:srgbClr val="000000">
                      <a:alpha val="43137"/>
                    </a:srgbClr>
                  </a:outerShdw>
                </a:effectLst>
              </a:rPr>
              <a:t>لِلَّذِينَ يَتَّقُونَ وَيُؤْتُونَ الزَّكَاةَ وَالَّذِينَ هُمْ بِآيَاتِنَا </a:t>
            </a:r>
            <a:r>
              <a:rPr lang="ar-EG" sz="4400" b="1" dirty="0" smtClean="0">
                <a:effectLst>
                  <a:outerShdw blurRad="38100" dist="38100" dir="2700000" algn="tl">
                    <a:srgbClr val="000000">
                      <a:alpha val="43137"/>
                    </a:srgbClr>
                  </a:outerShdw>
                </a:effectLst>
              </a:rPr>
              <a:t>يُؤْمِنُون )</a:t>
            </a:r>
            <a:endParaRPr lang="ar-EG" sz="4400" b="1" dirty="0">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6449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anim calcmode="lin" valueType="num">
                                      <p:cBhvr>
                                        <p:cTn id="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750"/>
                                        <p:tgtEl>
                                          <p:spTgt spid="3">
                                            <p:txEl>
                                              <p:pRg st="2" end="2"/>
                                            </p:txEl>
                                          </p:spTgt>
                                        </p:tgtEl>
                                      </p:cBhvr>
                                    </p:animEffect>
                                    <p:anim calcmode="lin" valueType="num">
                                      <p:cBhvr>
                                        <p:cTn id="13"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75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750"/>
                                        <p:tgtEl>
                                          <p:spTgt spid="3">
                                            <p:txEl>
                                              <p:pRg st="3" end="3"/>
                                            </p:txEl>
                                          </p:spTgt>
                                        </p:tgtEl>
                                      </p:cBhvr>
                                    </p:animEffect>
                                    <p:anim calcmode="lin" valueType="num">
                                      <p:cBhvr>
                                        <p:cTn id="20" dur="7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75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750"/>
                                        <p:tgtEl>
                                          <p:spTgt spid="3">
                                            <p:txEl>
                                              <p:pRg st="5" end="5"/>
                                            </p:txEl>
                                          </p:spTgt>
                                        </p:tgtEl>
                                      </p:cBhvr>
                                    </p:animEffect>
                                    <p:anim calcmode="lin" valueType="num">
                                      <p:cBhvr>
                                        <p:cTn id="27" dur="75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8" dur="75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320539" y="4827522"/>
            <a:ext cx="7886700" cy="4351338"/>
          </a:xfrm>
        </p:spPr>
        <p:txBody>
          <a:bodyPr>
            <a:normAutofit/>
          </a:bodyPr>
          <a:lstStyle/>
          <a:p>
            <a:pPr marL="0" indent="0">
              <a:buNone/>
            </a:pPr>
            <a:r>
              <a:rPr lang="ar-EG" sz="6000" b="1" dirty="0" smtClean="0">
                <a:solidFill>
                  <a:srgbClr val="AD9191"/>
                </a:solidFill>
                <a:effectLst>
                  <a:outerShdw blurRad="38100" dist="38100" dir="2700000" algn="tl">
                    <a:srgbClr val="000000">
                      <a:alpha val="43137"/>
                    </a:srgbClr>
                  </a:outerShdw>
                </a:effectLst>
              </a:rPr>
              <a:t>اجعلنا منهم..</a:t>
            </a:r>
            <a:endParaRPr lang="ar-EG" sz="6000" b="1" dirty="0">
              <a:solidFill>
                <a:srgbClr val="AD9191"/>
              </a:solidFill>
              <a:effectLst>
                <a:outerShdw blurRad="38100" dist="38100" dir="2700000" algn="tl">
                  <a:srgbClr val="000000">
                    <a:alpha val="43137"/>
                  </a:srgbClr>
                </a:outerShdw>
              </a:effectLst>
            </a:endParaRPr>
          </a:p>
        </p:txBody>
      </p:sp>
      <p:pic>
        <p:nvPicPr>
          <p:cNvPr id="4" name="صورة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13065"/>
            <a:ext cx="825500" cy="67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27446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3277</TotalTime>
  <Words>3754</Words>
  <Application>Microsoft Office PowerPoint</Application>
  <PresentationFormat>عرض على الشاشة (3:4)‏</PresentationFormat>
  <Paragraphs>515</Paragraphs>
  <Slides>140</Slides>
  <Notes>0</Notes>
  <HiddenSlides>0</HiddenSlides>
  <MMClips>0</MMClips>
  <ScaleCrop>false</ScaleCrop>
  <HeadingPairs>
    <vt:vector size="6" baseType="variant">
      <vt:variant>
        <vt:lpstr>الخطوط المستخدمة</vt:lpstr>
      </vt:variant>
      <vt:variant>
        <vt:i4>6</vt:i4>
      </vt:variant>
      <vt:variant>
        <vt:lpstr>نسق</vt:lpstr>
      </vt:variant>
      <vt:variant>
        <vt:i4>1</vt:i4>
      </vt:variant>
      <vt:variant>
        <vt:lpstr>عناوين الشرائح</vt:lpstr>
      </vt:variant>
      <vt:variant>
        <vt:i4>140</vt:i4>
      </vt:variant>
    </vt:vector>
  </HeadingPairs>
  <TitlesOfParts>
    <vt:vector size="147" baseType="lpstr">
      <vt:lpstr>Andalus</vt:lpstr>
      <vt:lpstr>Arabic Typesetting</vt:lpstr>
      <vt:lpstr>Arial</vt:lpstr>
      <vt:lpstr>Calibri</vt:lpstr>
      <vt:lpstr>Calibri Light</vt:lpstr>
      <vt:lpstr>Times New Roman</vt: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وَرَحْمَتِي وَسِعَتْ كُلَّ شَيْءٍ ﴾</vt:lpstr>
      <vt:lpstr>رحمة الله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آثار رحمة الله في الكون..</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أنواع رحمات الله..</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Arhc.Mona</dc:creator>
  <cp:lastModifiedBy>Waleed sendbad</cp:lastModifiedBy>
  <cp:revision>122</cp:revision>
  <dcterms:created xsi:type="dcterms:W3CDTF">2014-09-26T21:39:56Z</dcterms:created>
  <dcterms:modified xsi:type="dcterms:W3CDTF">2014-11-05T20:53:59Z</dcterms:modified>
</cp:coreProperties>
</file>